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61" r:id="rId5"/>
    <p:sldMasterId id="214748367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y="5143500" cx="9144000"/>
  <p:notesSz cx="6858000" cy="9144000"/>
  <p:embeddedFontLst>
    <p:embeddedFont>
      <p:font typeface="Dosis"/>
      <p:regular r:id="rId28"/>
      <p:bold r:id="rId29"/>
    </p:embeddedFont>
    <p:embeddedFont>
      <p:font typeface="Roboto"/>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4" roundtripDataSignature="AMtx7mgK5bE5Kq7nmBujlhP4ZT4i0MlM8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Dosis-regular.fntdata"/><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Dosis-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4.xml"/><Relationship Id="rId33" Type="http://schemas.openxmlformats.org/officeDocument/2006/relationships/font" Target="fonts/Roboto-boldItalic.fntdata"/><Relationship Id="rId10" Type="http://schemas.openxmlformats.org/officeDocument/2006/relationships/slide" Target="slides/slide3.xml"/><Relationship Id="rId32" Type="http://schemas.openxmlformats.org/officeDocument/2006/relationships/font" Target="fonts/Roboto-italic.fntdata"/><Relationship Id="rId13" Type="http://schemas.openxmlformats.org/officeDocument/2006/relationships/slide" Target="slides/slide6.xml"/><Relationship Id="rId12" Type="http://schemas.openxmlformats.org/officeDocument/2006/relationships/slide" Target="slides/slide5.xml"/><Relationship Id="rId34" Type="http://customschemas.google.com/relationships/presentationmetadata" Target="meta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2" name="Google Shape;39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3" name="Google Shape;40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4" name="Google Shape;41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5" name="Google Shape;42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6" name="Google Shape;45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4" name="Google Shape;46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4" name="Google Shape;47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0" name="Google Shape;50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1" name="Google Shape;34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e0fcf27425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9" name="Google Shape;349;ge0fcf27425_0_1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7" name="Google Shape;35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0" name="Google Shape;37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9" name="Shape 9"/>
        <p:cNvGrpSpPr/>
        <p:nvPr/>
      </p:nvGrpSpPr>
      <p:grpSpPr>
        <a:xfrm>
          <a:off x="0" y="0"/>
          <a:ext cx="0" cy="0"/>
          <a:chOff x="0" y="0"/>
          <a:chExt cx="0" cy="0"/>
        </a:xfrm>
      </p:grpSpPr>
      <p:sp>
        <p:nvSpPr>
          <p:cNvPr id="10" name="Google Shape;10;p23"/>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3"/>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3"/>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3" name="Google Shape;13;p23"/>
          <p:cNvSpPr/>
          <p:nvPr/>
        </p:nvSpPr>
        <p:spPr>
          <a:xfrm>
            <a:off x="3987752" y="-116662"/>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35"/>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85" name="Google Shape;85;p35"/>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5"/>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35"/>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35"/>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5"/>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90" name="Google Shape;90;p3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91" name="Shape 91"/>
        <p:cNvGrpSpPr/>
        <p:nvPr/>
      </p:nvGrpSpPr>
      <p:grpSpPr>
        <a:xfrm>
          <a:off x="0" y="0"/>
          <a:ext cx="0" cy="0"/>
          <a:chOff x="0" y="0"/>
          <a:chExt cx="0" cy="0"/>
        </a:xfrm>
      </p:grpSpPr>
      <p:sp>
        <p:nvSpPr>
          <p:cNvPr id="92" name="Google Shape;92;p36"/>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93" name="Google Shape;93;p36"/>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36"/>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36"/>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97" name="Shape 97"/>
        <p:cNvGrpSpPr/>
        <p:nvPr/>
      </p:nvGrpSpPr>
      <p:grpSpPr>
        <a:xfrm>
          <a:off x="0" y="0"/>
          <a:ext cx="0" cy="0"/>
          <a:chOff x="0" y="0"/>
          <a:chExt cx="0" cy="0"/>
        </a:xfrm>
      </p:grpSpPr>
      <p:sp>
        <p:nvSpPr>
          <p:cNvPr id="98" name="Google Shape;98;p37"/>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99" name="Google Shape;99;p37"/>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0" name="Google Shape;100;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05" name="Shape 105"/>
        <p:cNvGrpSpPr/>
        <p:nvPr/>
      </p:nvGrpSpPr>
      <p:grpSpPr>
        <a:xfrm>
          <a:off x="0" y="0"/>
          <a:ext cx="0" cy="0"/>
          <a:chOff x="0" y="0"/>
          <a:chExt cx="0" cy="0"/>
        </a:xfrm>
      </p:grpSpPr>
      <p:sp>
        <p:nvSpPr>
          <p:cNvPr id="106" name="Google Shape;106;p25"/>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algn="l">
              <a:lnSpc>
                <a:spcPct val="100000"/>
              </a:lnSpc>
              <a:spcBef>
                <a:spcPts val="600"/>
              </a:spcBef>
              <a:spcAft>
                <a:spcPts val="0"/>
              </a:spcAft>
              <a:buClr>
                <a:srgbClr val="3F5378"/>
              </a:buClr>
              <a:buSzPts val="2100"/>
              <a:buChar char="▰"/>
              <a:defRPr sz="2100"/>
            </a:lvl1pPr>
            <a:lvl2pPr indent="-361950" lvl="1" marL="914400" algn="l">
              <a:lnSpc>
                <a:spcPct val="100000"/>
              </a:lnSpc>
              <a:spcBef>
                <a:spcPts val="0"/>
              </a:spcBef>
              <a:spcAft>
                <a:spcPts val="0"/>
              </a:spcAft>
              <a:buClr>
                <a:srgbClr val="3F5378"/>
              </a:buClr>
              <a:buSzPts val="2100"/>
              <a:buChar char="●"/>
              <a:defRPr sz="2100"/>
            </a:lvl2pPr>
            <a:lvl3pPr indent="-361950" lvl="2" marL="1371600" algn="l">
              <a:lnSpc>
                <a:spcPct val="100000"/>
              </a:lnSpc>
              <a:spcBef>
                <a:spcPts val="0"/>
              </a:spcBef>
              <a:spcAft>
                <a:spcPts val="0"/>
              </a:spcAft>
              <a:buSzPts val="2100"/>
              <a:buChar char="▹"/>
              <a:defRPr sz="2100"/>
            </a:lvl3pPr>
            <a:lvl4pPr indent="-361950" lvl="3" marL="1828800" algn="l">
              <a:lnSpc>
                <a:spcPct val="100000"/>
              </a:lnSpc>
              <a:spcBef>
                <a:spcPts val="0"/>
              </a:spcBef>
              <a:spcAft>
                <a:spcPts val="0"/>
              </a:spcAft>
              <a:buSzPts val="2100"/>
              <a:buChar char="▹"/>
              <a:defRPr sz="2100"/>
            </a:lvl4pPr>
            <a:lvl5pPr indent="-361950" lvl="4" marL="2286000" algn="l">
              <a:lnSpc>
                <a:spcPct val="100000"/>
              </a:lnSpc>
              <a:spcBef>
                <a:spcPts val="0"/>
              </a:spcBef>
              <a:spcAft>
                <a:spcPts val="0"/>
              </a:spcAft>
              <a:buSzPts val="2100"/>
              <a:buChar char="▹"/>
              <a:defRPr sz="2100"/>
            </a:lvl5pPr>
            <a:lvl6pPr indent="-361950" lvl="5" marL="2743200" algn="l">
              <a:lnSpc>
                <a:spcPct val="100000"/>
              </a:lnSpc>
              <a:spcBef>
                <a:spcPts val="0"/>
              </a:spcBef>
              <a:spcAft>
                <a:spcPts val="0"/>
              </a:spcAft>
              <a:buSzPts val="2100"/>
              <a:buChar char="▹"/>
              <a:defRPr sz="2100"/>
            </a:lvl6pPr>
            <a:lvl7pPr indent="-361950" lvl="6" marL="3200400" algn="l">
              <a:lnSpc>
                <a:spcPct val="100000"/>
              </a:lnSpc>
              <a:spcBef>
                <a:spcPts val="0"/>
              </a:spcBef>
              <a:spcAft>
                <a:spcPts val="0"/>
              </a:spcAft>
              <a:buSzPts val="2100"/>
              <a:buChar char="▹"/>
              <a:defRPr sz="2100"/>
            </a:lvl7pPr>
            <a:lvl8pPr indent="-361950" lvl="7" marL="3657600" algn="l">
              <a:lnSpc>
                <a:spcPct val="100000"/>
              </a:lnSpc>
              <a:spcBef>
                <a:spcPts val="0"/>
              </a:spcBef>
              <a:spcAft>
                <a:spcPts val="0"/>
              </a:spcAft>
              <a:buSzPts val="2100"/>
              <a:buChar char="▹"/>
              <a:defRPr sz="2100"/>
            </a:lvl8pPr>
            <a:lvl9pPr indent="-361950" lvl="8" marL="4114800" algn="l">
              <a:lnSpc>
                <a:spcPct val="100000"/>
              </a:lnSpc>
              <a:spcBef>
                <a:spcPts val="0"/>
              </a:spcBef>
              <a:spcAft>
                <a:spcPts val="0"/>
              </a:spcAft>
              <a:buSzPts val="2100"/>
              <a:buChar char="▹"/>
              <a:defRPr sz="2100"/>
            </a:lvl9pPr>
          </a:lstStyle>
          <a:p/>
        </p:txBody>
      </p:sp>
      <p:sp>
        <p:nvSpPr>
          <p:cNvPr id="107" name="Google Shape;107;p25"/>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108" name="Google Shape;108;p2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5"/>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25"/>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2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13" name="Google Shape;113;p2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114" name="Google Shape;114;p2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115" name="Shape 115"/>
        <p:cNvGrpSpPr/>
        <p:nvPr/>
      </p:nvGrpSpPr>
      <p:grpSpPr>
        <a:xfrm>
          <a:off x="0" y="0"/>
          <a:ext cx="0" cy="0"/>
          <a:chOff x="0" y="0"/>
          <a:chExt cx="0" cy="0"/>
        </a:xfrm>
      </p:grpSpPr>
      <p:sp>
        <p:nvSpPr>
          <p:cNvPr id="116" name="Google Shape;116;p28"/>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28"/>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28"/>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28"/>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2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21" name="Google Shape;121;p2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122" name="Google Shape;122;p28"/>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23" name="Google Shape;123;p28"/>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124" name="Shape 124"/>
        <p:cNvGrpSpPr/>
        <p:nvPr/>
      </p:nvGrpSpPr>
      <p:grpSpPr>
        <a:xfrm>
          <a:off x="0" y="0"/>
          <a:ext cx="0" cy="0"/>
          <a:chOff x="0" y="0"/>
          <a:chExt cx="0" cy="0"/>
        </a:xfrm>
      </p:grpSpPr>
      <p:sp>
        <p:nvSpPr>
          <p:cNvPr id="125" name="Google Shape;125;p38"/>
          <p:cNvSpPr/>
          <p:nvPr/>
        </p:nvSpPr>
        <p:spPr>
          <a:xfrm>
            <a:off x="-11025" y="-11025"/>
            <a:ext cx="9144000" cy="52197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38"/>
          <p:cNvSpPr/>
          <p:nvPr/>
        </p:nvSpPr>
        <p:spPr>
          <a:xfrm flipH="1">
            <a:off x="1028425" y="4242600"/>
            <a:ext cx="8194800" cy="2280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38"/>
          <p:cNvSpPr txBox="1"/>
          <p:nvPr>
            <p:ph type="ctrTitle"/>
          </p:nvPr>
        </p:nvSpPr>
        <p:spPr>
          <a:xfrm>
            <a:off x="1028425" y="0"/>
            <a:ext cx="5238600" cy="4020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rgbClr val="333333"/>
              </a:buClr>
              <a:buSzPts val="5200"/>
              <a:buNone/>
              <a:defRPr sz="5200">
                <a:solidFill>
                  <a:srgbClr val="333333"/>
                </a:solidFill>
              </a:defRPr>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p:txBody>
      </p:sp>
      <p:sp>
        <p:nvSpPr>
          <p:cNvPr id="128" name="Google Shape;128;p38"/>
          <p:cNvSpPr/>
          <p:nvPr/>
        </p:nvSpPr>
        <p:spPr>
          <a:xfrm>
            <a:off x="3987627" y="-119200"/>
            <a:ext cx="5156256" cy="5376813"/>
          </a:xfrm>
          <a:custGeom>
            <a:rect b="b" l="l" r="r" t="t"/>
            <a:pathLst>
              <a:path extrusionOk="0" h="208788" w="164592">
                <a:moveTo>
                  <a:pt x="0" y="1524"/>
                </a:moveTo>
                <a:lnTo>
                  <a:pt x="107442" y="208788"/>
                </a:lnTo>
                <a:lnTo>
                  <a:pt x="164592" y="208788"/>
                </a:lnTo>
                <a:lnTo>
                  <a:pt x="164592" y="0"/>
                </a:lnTo>
                <a:close/>
              </a:path>
            </a:pathLst>
          </a:custGeom>
          <a:solidFill>
            <a:srgbClr val="3F5378"/>
          </a:solid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129" name="Shape 129"/>
        <p:cNvGrpSpPr/>
        <p:nvPr/>
      </p:nvGrpSpPr>
      <p:grpSpPr>
        <a:xfrm>
          <a:off x="0" y="0"/>
          <a:ext cx="0" cy="0"/>
          <a:chOff x="0" y="0"/>
          <a:chExt cx="0" cy="0"/>
        </a:xfrm>
      </p:grpSpPr>
      <p:sp>
        <p:nvSpPr>
          <p:cNvPr id="130" name="Google Shape;130;p39"/>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131" name="Google Shape;131;p39"/>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9"/>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33" name="Google Shape;133;p39"/>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34" name="Shape 134"/>
        <p:cNvGrpSpPr/>
        <p:nvPr/>
      </p:nvGrpSpPr>
      <p:grpSpPr>
        <a:xfrm>
          <a:off x="0" y="0"/>
          <a:ext cx="0" cy="0"/>
          <a:chOff x="0" y="0"/>
          <a:chExt cx="0" cy="0"/>
        </a:xfrm>
      </p:grpSpPr>
      <p:sp>
        <p:nvSpPr>
          <p:cNvPr id="135" name="Google Shape;135;p4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136" name="Google Shape;136;p4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4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138" name="Google Shape;138;p4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139" name="Google Shape;139;p4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4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4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142" name="Google Shape;142;p4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143" name="Shape 143"/>
        <p:cNvGrpSpPr/>
        <p:nvPr/>
      </p:nvGrpSpPr>
      <p:grpSpPr>
        <a:xfrm>
          <a:off x="0" y="0"/>
          <a:ext cx="0" cy="0"/>
          <a:chOff x="0" y="0"/>
          <a:chExt cx="0" cy="0"/>
        </a:xfrm>
      </p:grpSpPr>
      <p:sp>
        <p:nvSpPr>
          <p:cNvPr id="144" name="Google Shape;144;p4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145" name="Google Shape;145;p4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4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4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4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4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4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51" name="Google Shape;151;p41"/>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152" name="Google Shape;152;p41"/>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153" name="Google Shape;153;p41"/>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154" name="Google Shape;154;p4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5" name="Shape 155"/>
        <p:cNvGrpSpPr/>
        <p:nvPr/>
      </p:nvGrpSpPr>
      <p:grpSpPr>
        <a:xfrm>
          <a:off x="0" y="0"/>
          <a:ext cx="0" cy="0"/>
          <a:chOff x="0" y="0"/>
          <a:chExt cx="0" cy="0"/>
        </a:xfrm>
      </p:grpSpPr>
      <p:sp>
        <p:nvSpPr>
          <p:cNvPr id="156" name="Google Shape;156;p4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157" name="Google Shape;157;p4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4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4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4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4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4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63" name="Google Shape;163;p4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14" name="Shape 14"/>
        <p:cNvGrpSpPr/>
        <p:nvPr/>
      </p:nvGrpSpPr>
      <p:grpSpPr>
        <a:xfrm>
          <a:off x="0" y="0"/>
          <a:ext cx="0" cy="0"/>
          <a:chOff x="0" y="0"/>
          <a:chExt cx="0" cy="0"/>
        </a:xfrm>
      </p:grpSpPr>
      <p:sp>
        <p:nvSpPr>
          <p:cNvPr id="15" name="Google Shape;15;p26"/>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6"/>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6"/>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6"/>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20" name="Google Shape;20;p2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1" name="Google Shape;21;p26"/>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361950" lvl="0" marL="457200" algn="just">
              <a:lnSpc>
                <a:spcPct val="100000"/>
              </a:lnSpc>
              <a:spcBef>
                <a:spcPts val="600"/>
              </a:spcBef>
              <a:spcAft>
                <a:spcPts val="0"/>
              </a:spcAft>
              <a:buClr>
                <a:srgbClr val="3F5378"/>
              </a:buClr>
              <a:buSzPts val="2100"/>
              <a:buChar char="▰"/>
              <a:defRPr sz="2100"/>
            </a:lvl1pPr>
            <a:lvl2pPr indent="-381000" lvl="1" marL="914400" algn="just">
              <a:lnSpc>
                <a:spcPct val="115000"/>
              </a:lnSpc>
              <a:spcBef>
                <a:spcPts val="0"/>
              </a:spcBef>
              <a:spcAft>
                <a:spcPts val="0"/>
              </a:spcAft>
              <a:buClr>
                <a:srgbClr val="3F5378"/>
              </a:buClr>
              <a:buSzPts val="2400"/>
              <a:buChar char="●"/>
              <a:defRPr sz="2100">
                <a:solidFill>
                  <a:schemeClr val="dk1"/>
                </a:solidFill>
              </a:defRPr>
            </a:lvl2pPr>
            <a:lvl3pPr indent="-381000" lvl="2" marL="1371600" algn="l">
              <a:lnSpc>
                <a:spcPct val="100000"/>
              </a:lnSpc>
              <a:spcBef>
                <a:spcPts val="0"/>
              </a:spcBef>
              <a:spcAft>
                <a:spcPts val="0"/>
              </a:spcAft>
              <a:buSzPts val="2400"/>
              <a:buChar char="▹"/>
              <a:defRPr/>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22" name="Google Shape;22;p26"/>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164" name="Shape 164"/>
        <p:cNvGrpSpPr/>
        <p:nvPr/>
      </p:nvGrpSpPr>
      <p:grpSpPr>
        <a:xfrm>
          <a:off x="0" y="0"/>
          <a:ext cx="0" cy="0"/>
          <a:chOff x="0" y="0"/>
          <a:chExt cx="0" cy="0"/>
        </a:xfrm>
      </p:grpSpPr>
      <p:sp>
        <p:nvSpPr>
          <p:cNvPr id="165" name="Google Shape;165;p4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166" name="Google Shape;166;p4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43"/>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43"/>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4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4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4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72" name="Google Shape;172;p4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3" name="Shape 173"/>
        <p:cNvGrpSpPr/>
        <p:nvPr/>
      </p:nvGrpSpPr>
      <p:grpSpPr>
        <a:xfrm>
          <a:off x="0" y="0"/>
          <a:ext cx="0" cy="0"/>
          <a:chOff x="0" y="0"/>
          <a:chExt cx="0" cy="0"/>
        </a:xfrm>
      </p:grpSpPr>
      <p:sp>
        <p:nvSpPr>
          <p:cNvPr id="174" name="Google Shape;174;p4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175" name="Google Shape;175;p44"/>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44"/>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4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44"/>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44"/>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360"/>
              </a:spcBef>
              <a:spcAft>
                <a:spcPts val="0"/>
              </a:spcAft>
              <a:buClr>
                <a:srgbClr val="FFFFFF"/>
              </a:buClr>
              <a:buSzPts val="1800"/>
              <a:buNone/>
              <a:defRPr sz="1800">
                <a:solidFill>
                  <a:srgbClr val="FFFFFF"/>
                </a:solidFill>
              </a:defRPr>
            </a:lvl1pPr>
          </a:lstStyle>
          <a:p/>
        </p:txBody>
      </p:sp>
      <p:sp>
        <p:nvSpPr>
          <p:cNvPr id="180" name="Google Shape;180;p4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1" name="Shape 181"/>
        <p:cNvGrpSpPr/>
        <p:nvPr/>
      </p:nvGrpSpPr>
      <p:grpSpPr>
        <a:xfrm>
          <a:off x="0" y="0"/>
          <a:ext cx="0" cy="0"/>
          <a:chOff x="0" y="0"/>
          <a:chExt cx="0" cy="0"/>
        </a:xfrm>
      </p:grpSpPr>
      <p:sp>
        <p:nvSpPr>
          <p:cNvPr id="182" name="Google Shape;182;p45"/>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45"/>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4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185" name="Google Shape;185;p4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186" name="Google Shape;186;p45"/>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187" name="Shape 187"/>
        <p:cNvGrpSpPr/>
        <p:nvPr/>
      </p:nvGrpSpPr>
      <p:grpSpPr>
        <a:xfrm>
          <a:off x="0" y="0"/>
          <a:ext cx="0" cy="0"/>
          <a:chOff x="0" y="0"/>
          <a:chExt cx="0" cy="0"/>
        </a:xfrm>
      </p:grpSpPr>
      <p:sp>
        <p:nvSpPr>
          <p:cNvPr id="188" name="Google Shape;188;p46"/>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189" name="Google Shape;189;p46"/>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46"/>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46"/>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4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193" name="Shape 193"/>
        <p:cNvGrpSpPr/>
        <p:nvPr/>
      </p:nvGrpSpPr>
      <p:grpSpPr>
        <a:xfrm>
          <a:off x="0" y="0"/>
          <a:ext cx="0" cy="0"/>
          <a:chOff x="0" y="0"/>
          <a:chExt cx="0" cy="0"/>
        </a:xfrm>
      </p:grpSpPr>
      <p:sp>
        <p:nvSpPr>
          <p:cNvPr id="194" name="Google Shape;194;p47"/>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95" name="Google Shape;195;p47"/>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60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6" name="Google Shape;196;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222222"/>
        </a:solidFill>
      </p:bgPr>
    </p:bg>
    <p:spTree>
      <p:nvGrpSpPr>
        <p:cNvPr id="201" name="Shape 201"/>
        <p:cNvGrpSpPr/>
        <p:nvPr/>
      </p:nvGrpSpPr>
      <p:grpSpPr>
        <a:xfrm>
          <a:off x="0" y="0"/>
          <a:ext cx="0" cy="0"/>
          <a:chOff x="0" y="0"/>
          <a:chExt cx="0" cy="0"/>
        </a:xfrm>
      </p:grpSpPr>
      <p:sp>
        <p:nvSpPr>
          <p:cNvPr id="202" name="Google Shape;202;ge0fcf27425_0_124"/>
          <p:cNvSpPr/>
          <p:nvPr/>
        </p:nvSpPr>
        <p:spPr>
          <a:xfrm>
            <a:off x="-11025" y="-11025"/>
            <a:ext cx="9144000" cy="5219700"/>
          </a:xfrm>
          <a:prstGeom prst="rect">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ge0fcf27425_0_124"/>
          <p:cNvSpPr/>
          <p:nvPr/>
        </p:nvSpPr>
        <p:spPr>
          <a:xfrm>
            <a:off x="5772150" y="-119200"/>
            <a:ext cx="3600450" cy="5376813"/>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204" name="Google Shape;204;ge0fcf27425_0_124"/>
          <p:cNvSpPr/>
          <p:nvPr/>
        </p:nvSpPr>
        <p:spPr>
          <a:xfrm flipH="1">
            <a:off x="-408750" y="4470600"/>
            <a:ext cx="8619300" cy="749100"/>
          </a:xfrm>
          <a:prstGeom prst="parallelogram">
            <a:avLst>
              <a:gd fmla="val 51542" name="adj"/>
            </a:avLst>
          </a:prstGeom>
          <a:solidFill>
            <a:srgbClr val="FFFFFF">
              <a:alpha val="1765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4343"/>
              </a:solidFill>
              <a:latin typeface="Arial"/>
              <a:ea typeface="Arial"/>
              <a:cs typeface="Arial"/>
              <a:sym typeface="Arial"/>
            </a:endParaRPr>
          </a:p>
        </p:txBody>
      </p:sp>
      <p:sp>
        <p:nvSpPr>
          <p:cNvPr id="205" name="Google Shape;205;ge0fcf27425_0_124"/>
          <p:cNvSpPr/>
          <p:nvPr/>
        </p:nvSpPr>
        <p:spPr>
          <a:xfrm flipH="1">
            <a:off x="1028425" y="4242600"/>
            <a:ext cx="8194800" cy="228000"/>
          </a:xfrm>
          <a:prstGeom prst="parallelogram">
            <a:avLst>
              <a:gd fmla="val 51542"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ge0fcf27425_0_124"/>
          <p:cNvSpPr txBox="1"/>
          <p:nvPr>
            <p:ph type="ctrTitle"/>
          </p:nvPr>
        </p:nvSpPr>
        <p:spPr>
          <a:xfrm>
            <a:off x="1028475" y="0"/>
            <a:ext cx="5238600" cy="40200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5200"/>
              <a:buNone/>
              <a:defRPr sz="5200"/>
            </a:lvl1pPr>
            <a:lvl2pPr lvl="1" rtl="0" algn="l">
              <a:lnSpc>
                <a:spcPct val="100000"/>
              </a:lnSpc>
              <a:spcBef>
                <a:spcPts val="0"/>
              </a:spcBef>
              <a:spcAft>
                <a:spcPts val="0"/>
              </a:spcAft>
              <a:buSzPts val="5200"/>
              <a:buNone/>
              <a:defRPr sz="5200"/>
            </a:lvl2pPr>
            <a:lvl3pPr lvl="2" rtl="0" algn="l">
              <a:lnSpc>
                <a:spcPct val="100000"/>
              </a:lnSpc>
              <a:spcBef>
                <a:spcPts val="0"/>
              </a:spcBef>
              <a:spcAft>
                <a:spcPts val="0"/>
              </a:spcAft>
              <a:buSzPts val="5200"/>
              <a:buNone/>
              <a:defRPr sz="5200"/>
            </a:lvl3pPr>
            <a:lvl4pPr lvl="3" rtl="0" algn="l">
              <a:lnSpc>
                <a:spcPct val="100000"/>
              </a:lnSpc>
              <a:spcBef>
                <a:spcPts val="0"/>
              </a:spcBef>
              <a:spcAft>
                <a:spcPts val="0"/>
              </a:spcAft>
              <a:buSzPts val="5200"/>
              <a:buNone/>
              <a:defRPr sz="5200"/>
            </a:lvl4pPr>
            <a:lvl5pPr lvl="4" rtl="0" algn="l">
              <a:lnSpc>
                <a:spcPct val="100000"/>
              </a:lnSpc>
              <a:spcBef>
                <a:spcPts val="0"/>
              </a:spcBef>
              <a:spcAft>
                <a:spcPts val="0"/>
              </a:spcAft>
              <a:buSzPts val="5200"/>
              <a:buNone/>
              <a:defRPr sz="5200"/>
            </a:lvl5pPr>
            <a:lvl6pPr lvl="5" rtl="0" algn="l">
              <a:lnSpc>
                <a:spcPct val="100000"/>
              </a:lnSpc>
              <a:spcBef>
                <a:spcPts val="0"/>
              </a:spcBef>
              <a:spcAft>
                <a:spcPts val="0"/>
              </a:spcAft>
              <a:buSzPts val="5200"/>
              <a:buNone/>
              <a:defRPr sz="5200"/>
            </a:lvl6pPr>
            <a:lvl7pPr lvl="6" rtl="0" algn="l">
              <a:lnSpc>
                <a:spcPct val="100000"/>
              </a:lnSpc>
              <a:spcBef>
                <a:spcPts val="0"/>
              </a:spcBef>
              <a:spcAft>
                <a:spcPts val="0"/>
              </a:spcAft>
              <a:buSzPts val="5200"/>
              <a:buNone/>
              <a:defRPr sz="5200"/>
            </a:lvl7pPr>
            <a:lvl8pPr lvl="7" rtl="0" algn="l">
              <a:lnSpc>
                <a:spcPct val="100000"/>
              </a:lnSpc>
              <a:spcBef>
                <a:spcPts val="0"/>
              </a:spcBef>
              <a:spcAft>
                <a:spcPts val="0"/>
              </a:spcAft>
              <a:buSzPts val="5200"/>
              <a:buNone/>
              <a:defRPr sz="5200"/>
            </a:lvl8pPr>
            <a:lvl9pPr lvl="8" rtl="0" algn="l">
              <a:lnSpc>
                <a:spcPct val="100000"/>
              </a:lnSpc>
              <a:spcBef>
                <a:spcPts val="0"/>
              </a:spcBef>
              <a:spcAft>
                <a:spcPts val="0"/>
              </a:spcAft>
              <a:buSzPts val="5200"/>
              <a:buNone/>
              <a:defRPr sz="5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07" name="Shape 207"/>
        <p:cNvGrpSpPr/>
        <p:nvPr/>
      </p:nvGrpSpPr>
      <p:grpSpPr>
        <a:xfrm>
          <a:off x="0" y="0"/>
          <a:ext cx="0" cy="0"/>
          <a:chOff x="0" y="0"/>
          <a:chExt cx="0" cy="0"/>
        </a:xfrm>
      </p:grpSpPr>
      <p:sp>
        <p:nvSpPr>
          <p:cNvPr id="208" name="Google Shape;208;ge0fcf27425_0_130"/>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61950" lvl="0" marL="457200" rtl="0" algn="l">
              <a:lnSpc>
                <a:spcPct val="100000"/>
              </a:lnSpc>
              <a:spcBef>
                <a:spcPts val="600"/>
              </a:spcBef>
              <a:spcAft>
                <a:spcPts val="0"/>
              </a:spcAft>
              <a:buClr>
                <a:srgbClr val="3F5378"/>
              </a:buClr>
              <a:buSzPts val="2100"/>
              <a:buChar char="▰"/>
              <a:defRPr sz="2100"/>
            </a:lvl1pPr>
            <a:lvl2pPr indent="-361950" lvl="1" marL="914400" rtl="0" algn="l">
              <a:lnSpc>
                <a:spcPct val="100000"/>
              </a:lnSpc>
              <a:spcBef>
                <a:spcPts val="0"/>
              </a:spcBef>
              <a:spcAft>
                <a:spcPts val="0"/>
              </a:spcAft>
              <a:buClr>
                <a:srgbClr val="3F5378"/>
              </a:buClr>
              <a:buSzPts val="2100"/>
              <a:buChar char="●"/>
              <a:defRPr sz="2100"/>
            </a:lvl2pPr>
            <a:lvl3pPr indent="-361950" lvl="2" marL="1371600" rtl="0" algn="l">
              <a:lnSpc>
                <a:spcPct val="100000"/>
              </a:lnSpc>
              <a:spcBef>
                <a:spcPts val="0"/>
              </a:spcBef>
              <a:spcAft>
                <a:spcPts val="0"/>
              </a:spcAft>
              <a:buClr>
                <a:srgbClr val="3F5378"/>
              </a:buClr>
              <a:buSzPts val="2100"/>
              <a:buChar char="○"/>
              <a:defRPr sz="2100"/>
            </a:lvl3pPr>
            <a:lvl4pPr indent="-361950" lvl="3" marL="1828800" rtl="0" algn="l">
              <a:lnSpc>
                <a:spcPct val="100000"/>
              </a:lnSpc>
              <a:spcBef>
                <a:spcPts val="0"/>
              </a:spcBef>
              <a:spcAft>
                <a:spcPts val="0"/>
              </a:spcAft>
              <a:buSzPts val="2100"/>
              <a:buChar char="▹"/>
              <a:defRPr sz="2100"/>
            </a:lvl4pPr>
            <a:lvl5pPr indent="-361950" lvl="4" marL="2286000" rtl="0" algn="l">
              <a:lnSpc>
                <a:spcPct val="100000"/>
              </a:lnSpc>
              <a:spcBef>
                <a:spcPts val="0"/>
              </a:spcBef>
              <a:spcAft>
                <a:spcPts val="0"/>
              </a:spcAft>
              <a:buSzPts val="2100"/>
              <a:buChar char="▹"/>
              <a:defRPr sz="2100"/>
            </a:lvl5pPr>
            <a:lvl6pPr indent="-361950" lvl="5" marL="2743200" rtl="0" algn="l">
              <a:lnSpc>
                <a:spcPct val="100000"/>
              </a:lnSpc>
              <a:spcBef>
                <a:spcPts val="0"/>
              </a:spcBef>
              <a:spcAft>
                <a:spcPts val="0"/>
              </a:spcAft>
              <a:buSzPts val="2100"/>
              <a:buChar char="▹"/>
              <a:defRPr sz="2100"/>
            </a:lvl6pPr>
            <a:lvl7pPr indent="-361950" lvl="6" marL="3200400" rtl="0" algn="l">
              <a:lnSpc>
                <a:spcPct val="100000"/>
              </a:lnSpc>
              <a:spcBef>
                <a:spcPts val="0"/>
              </a:spcBef>
              <a:spcAft>
                <a:spcPts val="0"/>
              </a:spcAft>
              <a:buSzPts val="2100"/>
              <a:buChar char="▹"/>
              <a:defRPr sz="2100"/>
            </a:lvl7pPr>
            <a:lvl8pPr indent="-361950" lvl="7" marL="3657600" rtl="0" algn="l">
              <a:lnSpc>
                <a:spcPct val="100000"/>
              </a:lnSpc>
              <a:spcBef>
                <a:spcPts val="0"/>
              </a:spcBef>
              <a:spcAft>
                <a:spcPts val="0"/>
              </a:spcAft>
              <a:buSzPts val="2100"/>
              <a:buChar char="▹"/>
              <a:defRPr sz="2100"/>
            </a:lvl8pPr>
            <a:lvl9pPr indent="-361950" lvl="8" marL="4114800" rtl="0" algn="l">
              <a:lnSpc>
                <a:spcPct val="100000"/>
              </a:lnSpc>
              <a:spcBef>
                <a:spcPts val="0"/>
              </a:spcBef>
              <a:spcAft>
                <a:spcPts val="0"/>
              </a:spcAft>
              <a:buSzPts val="2100"/>
              <a:buChar char="▹"/>
              <a:defRPr sz="2100"/>
            </a:lvl9pPr>
          </a:lstStyle>
          <a:p/>
        </p:txBody>
      </p:sp>
      <p:sp>
        <p:nvSpPr>
          <p:cNvPr id="209" name="Google Shape;209;ge0fcf27425_0_130"/>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rtl="0" algn="l">
              <a:lnSpc>
                <a:spcPct val="100000"/>
              </a:lnSpc>
              <a:spcBef>
                <a:spcPts val="600"/>
              </a:spcBef>
              <a:spcAft>
                <a:spcPts val="0"/>
              </a:spcAft>
              <a:buSzPts val="2600"/>
              <a:buChar char="▸"/>
              <a:defRPr sz="2600"/>
            </a:lvl1pPr>
            <a:lvl2pPr indent="-393700" lvl="1" marL="914400" rtl="0" algn="l">
              <a:lnSpc>
                <a:spcPct val="100000"/>
              </a:lnSpc>
              <a:spcBef>
                <a:spcPts val="0"/>
              </a:spcBef>
              <a:spcAft>
                <a:spcPts val="0"/>
              </a:spcAft>
              <a:buSzPts val="2600"/>
              <a:buChar char="▹"/>
              <a:defRPr sz="2600"/>
            </a:lvl2pPr>
            <a:lvl3pPr indent="-393700" lvl="2" marL="1371600" rtl="0" algn="l">
              <a:lnSpc>
                <a:spcPct val="100000"/>
              </a:lnSpc>
              <a:spcBef>
                <a:spcPts val="0"/>
              </a:spcBef>
              <a:spcAft>
                <a:spcPts val="0"/>
              </a:spcAft>
              <a:buSzPts val="2600"/>
              <a:buChar char="▹"/>
              <a:defRPr sz="2600"/>
            </a:lvl3pPr>
            <a:lvl4pPr indent="-393700" lvl="3" marL="1828800" rtl="0" algn="l">
              <a:lnSpc>
                <a:spcPct val="100000"/>
              </a:lnSpc>
              <a:spcBef>
                <a:spcPts val="0"/>
              </a:spcBef>
              <a:spcAft>
                <a:spcPts val="0"/>
              </a:spcAft>
              <a:buSzPts val="2600"/>
              <a:buChar char="▹"/>
              <a:defRPr sz="2600"/>
            </a:lvl4pPr>
            <a:lvl5pPr indent="-393700" lvl="4" marL="2286000" rtl="0" algn="l">
              <a:lnSpc>
                <a:spcPct val="100000"/>
              </a:lnSpc>
              <a:spcBef>
                <a:spcPts val="0"/>
              </a:spcBef>
              <a:spcAft>
                <a:spcPts val="0"/>
              </a:spcAft>
              <a:buSzPts val="2600"/>
              <a:buChar char="▹"/>
              <a:defRPr sz="2600"/>
            </a:lvl5pPr>
            <a:lvl6pPr indent="-393700" lvl="5" marL="2743200" rtl="0" algn="l">
              <a:lnSpc>
                <a:spcPct val="100000"/>
              </a:lnSpc>
              <a:spcBef>
                <a:spcPts val="0"/>
              </a:spcBef>
              <a:spcAft>
                <a:spcPts val="0"/>
              </a:spcAft>
              <a:buSzPts val="2600"/>
              <a:buChar char="▹"/>
              <a:defRPr sz="2600"/>
            </a:lvl6pPr>
            <a:lvl7pPr indent="-393700" lvl="6" marL="3200400" rtl="0" algn="l">
              <a:lnSpc>
                <a:spcPct val="100000"/>
              </a:lnSpc>
              <a:spcBef>
                <a:spcPts val="0"/>
              </a:spcBef>
              <a:spcAft>
                <a:spcPts val="0"/>
              </a:spcAft>
              <a:buSzPts val="2600"/>
              <a:buChar char="▹"/>
              <a:defRPr sz="2600"/>
            </a:lvl7pPr>
            <a:lvl8pPr indent="-393700" lvl="7" marL="3657600" rtl="0" algn="l">
              <a:lnSpc>
                <a:spcPct val="100000"/>
              </a:lnSpc>
              <a:spcBef>
                <a:spcPts val="0"/>
              </a:spcBef>
              <a:spcAft>
                <a:spcPts val="0"/>
              </a:spcAft>
              <a:buSzPts val="2600"/>
              <a:buChar char="▹"/>
              <a:defRPr sz="2600"/>
            </a:lvl8pPr>
            <a:lvl9pPr indent="-393700" lvl="8" marL="4114800" rtl="0" algn="l">
              <a:lnSpc>
                <a:spcPct val="100000"/>
              </a:lnSpc>
              <a:spcBef>
                <a:spcPts val="0"/>
              </a:spcBef>
              <a:spcAft>
                <a:spcPts val="0"/>
              </a:spcAft>
              <a:buSzPts val="2600"/>
              <a:buChar char="▹"/>
              <a:defRPr sz="2600"/>
            </a:lvl9pPr>
          </a:lstStyle>
          <a:p/>
        </p:txBody>
      </p:sp>
      <p:sp>
        <p:nvSpPr>
          <p:cNvPr id="210" name="Google Shape;210;ge0fcf27425_0_130"/>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ge0fcf27425_0_130"/>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ge0fcf27425_0_130"/>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ge0fcf27425_0_130"/>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ge0fcf27425_0_13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Font typeface="Roboto"/>
              <a:buNone/>
              <a:defRPr>
                <a:latin typeface="Roboto"/>
                <a:ea typeface="Roboto"/>
                <a:cs typeface="Roboto"/>
                <a:sym typeface="Roboto"/>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15" name="Google Shape;215;ge0fcf27425_0_13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16" name="Google Shape;216;ge0fcf27425_0_130"/>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sgi" type="tx">
  <p:cSld name="TITLE_AND_BODY">
    <p:spTree>
      <p:nvGrpSpPr>
        <p:cNvPr id="217" name="Shape 217"/>
        <p:cNvGrpSpPr/>
        <p:nvPr/>
      </p:nvGrpSpPr>
      <p:grpSpPr>
        <a:xfrm>
          <a:off x="0" y="0"/>
          <a:ext cx="0" cy="0"/>
          <a:chOff x="0" y="0"/>
          <a:chExt cx="0" cy="0"/>
        </a:xfrm>
      </p:grpSpPr>
      <p:sp>
        <p:nvSpPr>
          <p:cNvPr id="218" name="Google Shape;218;ge0fcf27425_0_140"/>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e0fcf27425_0_140"/>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ge0fcf27425_0_140"/>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ge0fcf27425_0_140"/>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ge0fcf27425_0_14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Font typeface="Roboto"/>
              <a:buNone/>
              <a:defRPr>
                <a:latin typeface="Roboto"/>
                <a:ea typeface="Roboto"/>
                <a:cs typeface="Roboto"/>
                <a:sym typeface="Roboto"/>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23" name="Google Shape;223;ge0fcf27425_0_14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24" name="Google Shape;224;ge0fcf27425_0_140"/>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lvl1pPr indent="-419100" lvl="0" marL="457200" rtl="0" algn="l">
              <a:lnSpc>
                <a:spcPct val="100000"/>
              </a:lnSpc>
              <a:spcBef>
                <a:spcPts val="600"/>
              </a:spcBef>
              <a:spcAft>
                <a:spcPts val="0"/>
              </a:spcAft>
              <a:buClr>
                <a:srgbClr val="3F5378"/>
              </a:buClr>
              <a:buSzPts val="3000"/>
              <a:buChar char="▰"/>
              <a:defRPr sz="2100"/>
            </a:lvl1pPr>
            <a:lvl2pPr indent="-381000" lvl="1" marL="914400" rtl="0" algn="l">
              <a:lnSpc>
                <a:spcPct val="100000"/>
              </a:lnSpc>
              <a:spcBef>
                <a:spcPts val="0"/>
              </a:spcBef>
              <a:spcAft>
                <a:spcPts val="0"/>
              </a:spcAft>
              <a:buClr>
                <a:srgbClr val="3F5378"/>
              </a:buClr>
              <a:buSzPts val="2400"/>
              <a:buChar char="●"/>
              <a:defRPr sz="2100"/>
            </a:lvl2pPr>
            <a:lvl3pPr indent="-381000" lvl="2" marL="1371600" rtl="0" algn="l">
              <a:lnSpc>
                <a:spcPct val="100000"/>
              </a:lnSpc>
              <a:spcBef>
                <a:spcPts val="0"/>
              </a:spcBef>
              <a:spcAft>
                <a:spcPts val="0"/>
              </a:spcAft>
              <a:buSzPts val="2400"/>
              <a:buChar char="▹"/>
              <a:defRPr/>
            </a:lvl3pPr>
            <a:lvl4pPr indent="-342900" lvl="3" marL="1828800" rtl="0" algn="l">
              <a:lnSpc>
                <a:spcPct val="100000"/>
              </a:lnSpc>
              <a:spcBef>
                <a:spcPts val="0"/>
              </a:spcBef>
              <a:spcAft>
                <a:spcPts val="0"/>
              </a:spcAft>
              <a:buSzPts val="1800"/>
              <a:buChar char="▹"/>
              <a:defRPr/>
            </a:lvl4pPr>
            <a:lvl5pPr indent="-342900" lvl="4" marL="2286000" rtl="0" algn="l">
              <a:lnSpc>
                <a:spcPct val="100000"/>
              </a:lnSpc>
              <a:spcBef>
                <a:spcPts val="0"/>
              </a:spcBef>
              <a:spcAft>
                <a:spcPts val="0"/>
              </a:spcAft>
              <a:buSzPts val="1800"/>
              <a:buChar char="▹"/>
              <a:defRPr/>
            </a:lvl5pPr>
            <a:lvl6pPr indent="-342900" lvl="5" marL="2743200" rtl="0" algn="l">
              <a:lnSpc>
                <a:spcPct val="100000"/>
              </a:lnSpc>
              <a:spcBef>
                <a:spcPts val="0"/>
              </a:spcBef>
              <a:spcAft>
                <a:spcPts val="0"/>
              </a:spcAft>
              <a:buSzPts val="1800"/>
              <a:buChar char="▹"/>
              <a:defRPr/>
            </a:lvl6pPr>
            <a:lvl7pPr indent="-342900" lvl="6" marL="3200400" rtl="0" algn="l">
              <a:lnSpc>
                <a:spcPct val="100000"/>
              </a:lnSpc>
              <a:spcBef>
                <a:spcPts val="0"/>
              </a:spcBef>
              <a:spcAft>
                <a:spcPts val="0"/>
              </a:spcAft>
              <a:buSzPts val="1800"/>
              <a:buChar char="▹"/>
              <a:defRPr/>
            </a:lvl7pPr>
            <a:lvl8pPr indent="-342900" lvl="7" marL="3657600" rtl="0" algn="l">
              <a:lnSpc>
                <a:spcPct val="100000"/>
              </a:lnSpc>
              <a:spcBef>
                <a:spcPts val="0"/>
              </a:spcBef>
              <a:spcAft>
                <a:spcPts val="0"/>
              </a:spcAft>
              <a:buSzPts val="1800"/>
              <a:buChar char="▹"/>
              <a:defRPr/>
            </a:lvl8pPr>
            <a:lvl9pPr indent="-342900" lvl="8" marL="4114800" rtl="0" algn="l">
              <a:lnSpc>
                <a:spcPct val="100000"/>
              </a:lnSpc>
              <a:spcBef>
                <a:spcPts val="0"/>
              </a:spcBef>
              <a:spcAft>
                <a:spcPts val="0"/>
              </a:spcAft>
              <a:buSzPts val="1800"/>
              <a:buChar char="▹"/>
              <a:defRPr/>
            </a:lvl9pPr>
          </a:lstStyle>
          <a:p/>
        </p:txBody>
      </p:sp>
      <p:sp>
        <p:nvSpPr>
          <p:cNvPr id="225" name="Google Shape;225;ge0fcf27425_0_140"/>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6" name="Shape 226"/>
        <p:cNvGrpSpPr/>
        <p:nvPr/>
      </p:nvGrpSpPr>
      <p:grpSpPr>
        <a:xfrm>
          <a:off x="0" y="0"/>
          <a:ext cx="0" cy="0"/>
          <a:chOff x="0" y="0"/>
          <a:chExt cx="0" cy="0"/>
        </a:xfrm>
      </p:grpSpPr>
      <p:sp>
        <p:nvSpPr>
          <p:cNvPr id="227" name="Google Shape;227;ge0fcf27425_0_149"/>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e0fcf27425_0_149"/>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e0fcf27425_0_14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None/>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30" name="Google Shape;230;ge0fcf27425_0_14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231" name="Google Shape;231;ge0fcf27425_0_149"/>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232" name="Shape 232"/>
        <p:cNvGrpSpPr/>
        <p:nvPr/>
      </p:nvGrpSpPr>
      <p:grpSpPr>
        <a:xfrm>
          <a:off x="0" y="0"/>
          <a:ext cx="0" cy="0"/>
          <a:chOff x="0" y="0"/>
          <a:chExt cx="0" cy="0"/>
        </a:xfrm>
      </p:grpSpPr>
      <p:sp>
        <p:nvSpPr>
          <p:cNvPr id="233" name="Google Shape;233;ge0fcf27425_0_155"/>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234" name="Google Shape;234;ge0fcf27425_0_155"/>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ge0fcf27425_0_155"/>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rtl="0" algn="l">
              <a:lnSpc>
                <a:spcPct val="100000"/>
              </a:lnSpc>
              <a:spcBef>
                <a:spcPts val="0"/>
              </a:spcBef>
              <a:spcAft>
                <a:spcPts val="0"/>
              </a:spcAft>
              <a:buSzPts val="4800"/>
              <a:buNone/>
              <a:defRPr sz="4800"/>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sp>
        <p:nvSpPr>
          <p:cNvPr id="236" name="Google Shape;236;ge0fcf27425_0_155"/>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rgbClr val="222222"/>
              </a:buClr>
              <a:buSzPts val="2400"/>
              <a:buNone/>
              <a:defRPr sz="2400"/>
            </a:lvl1pPr>
            <a:lvl2pPr lvl="1" rtl="0" algn="l">
              <a:lnSpc>
                <a:spcPct val="100000"/>
              </a:lnSpc>
              <a:spcBef>
                <a:spcPts val="0"/>
              </a:spcBef>
              <a:spcAft>
                <a:spcPts val="0"/>
              </a:spcAft>
              <a:buClr>
                <a:srgbClr val="222222"/>
              </a:buClr>
              <a:buSzPts val="2400"/>
              <a:buNone/>
              <a:defRPr/>
            </a:lvl2pPr>
            <a:lvl3pPr lvl="2" rtl="0" algn="l">
              <a:lnSpc>
                <a:spcPct val="100000"/>
              </a:lnSpc>
              <a:spcBef>
                <a:spcPts val="0"/>
              </a:spcBef>
              <a:spcAft>
                <a:spcPts val="0"/>
              </a:spcAft>
              <a:buClr>
                <a:srgbClr val="222222"/>
              </a:buClr>
              <a:buSzPts val="2400"/>
              <a:buNone/>
              <a:defRPr/>
            </a:lvl3pPr>
            <a:lvl4pPr lvl="3" rtl="0" algn="l">
              <a:lnSpc>
                <a:spcPct val="100000"/>
              </a:lnSpc>
              <a:spcBef>
                <a:spcPts val="0"/>
              </a:spcBef>
              <a:spcAft>
                <a:spcPts val="0"/>
              </a:spcAft>
              <a:buClr>
                <a:srgbClr val="222222"/>
              </a:buClr>
              <a:buSzPts val="2400"/>
              <a:buNone/>
              <a:defRPr sz="2400"/>
            </a:lvl4pPr>
            <a:lvl5pPr lvl="4" rtl="0" algn="l">
              <a:lnSpc>
                <a:spcPct val="100000"/>
              </a:lnSpc>
              <a:spcBef>
                <a:spcPts val="0"/>
              </a:spcBef>
              <a:spcAft>
                <a:spcPts val="0"/>
              </a:spcAft>
              <a:buClr>
                <a:srgbClr val="222222"/>
              </a:buClr>
              <a:buSzPts val="2400"/>
              <a:buNone/>
              <a:defRPr sz="2400"/>
            </a:lvl5pPr>
            <a:lvl6pPr lvl="5" rtl="0" algn="l">
              <a:lnSpc>
                <a:spcPct val="100000"/>
              </a:lnSpc>
              <a:spcBef>
                <a:spcPts val="0"/>
              </a:spcBef>
              <a:spcAft>
                <a:spcPts val="0"/>
              </a:spcAft>
              <a:buClr>
                <a:srgbClr val="222222"/>
              </a:buClr>
              <a:buSzPts val="2400"/>
              <a:buNone/>
              <a:defRPr sz="2400"/>
            </a:lvl6pPr>
            <a:lvl7pPr lvl="6" rtl="0" algn="l">
              <a:lnSpc>
                <a:spcPct val="100000"/>
              </a:lnSpc>
              <a:spcBef>
                <a:spcPts val="0"/>
              </a:spcBef>
              <a:spcAft>
                <a:spcPts val="0"/>
              </a:spcAft>
              <a:buClr>
                <a:srgbClr val="222222"/>
              </a:buClr>
              <a:buSzPts val="2400"/>
              <a:buNone/>
              <a:defRPr sz="2400"/>
            </a:lvl7pPr>
            <a:lvl8pPr lvl="7" rtl="0" algn="l">
              <a:lnSpc>
                <a:spcPct val="100000"/>
              </a:lnSpc>
              <a:spcBef>
                <a:spcPts val="0"/>
              </a:spcBef>
              <a:spcAft>
                <a:spcPts val="0"/>
              </a:spcAft>
              <a:buClr>
                <a:srgbClr val="222222"/>
              </a:buClr>
              <a:buSzPts val="2400"/>
              <a:buNone/>
              <a:defRPr sz="2400"/>
            </a:lvl8pPr>
            <a:lvl9pPr lvl="8" rtl="0"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23" name="Shape 23"/>
        <p:cNvGrpSpPr/>
        <p:nvPr/>
      </p:nvGrpSpPr>
      <p:grpSpPr>
        <a:xfrm>
          <a:off x="0" y="0"/>
          <a:ext cx="0" cy="0"/>
          <a:chOff x="0" y="0"/>
          <a:chExt cx="0" cy="0"/>
        </a:xfrm>
      </p:grpSpPr>
      <p:sp>
        <p:nvSpPr>
          <p:cNvPr id="24" name="Google Shape;24;p27"/>
          <p:cNvSpPr txBox="1"/>
          <p:nvPr>
            <p:ph idx="1" type="body"/>
          </p:nvPr>
        </p:nvSpPr>
        <p:spPr>
          <a:xfrm>
            <a:off x="1101375"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25" name="Google Shape;25;p27"/>
          <p:cNvSpPr txBox="1"/>
          <p:nvPr>
            <p:ph idx="2" type="body"/>
          </p:nvPr>
        </p:nvSpPr>
        <p:spPr>
          <a:xfrm>
            <a:off x="5004949" y="1311550"/>
            <a:ext cx="3681900" cy="3537900"/>
          </a:xfrm>
          <a:prstGeom prst="rect">
            <a:avLst/>
          </a:prstGeom>
          <a:noFill/>
          <a:ln>
            <a:noFill/>
          </a:ln>
        </p:spPr>
        <p:txBody>
          <a:bodyPr anchorCtr="0" anchor="t" bIns="91425" lIns="91425" spcFirstLastPara="1" rIns="91425" wrap="square" tIns="91425">
            <a:noAutofit/>
          </a:bodyPr>
          <a:lstStyle>
            <a:lvl1pPr indent="-393700" lvl="0" marL="457200" algn="l">
              <a:lnSpc>
                <a:spcPct val="100000"/>
              </a:lnSpc>
              <a:spcBef>
                <a:spcPts val="600"/>
              </a:spcBef>
              <a:spcAft>
                <a:spcPts val="0"/>
              </a:spcAft>
              <a:buSzPts val="2600"/>
              <a:buChar char="▸"/>
              <a:defRPr sz="2600"/>
            </a:lvl1pPr>
            <a:lvl2pPr indent="-393700" lvl="1" marL="914400" algn="l">
              <a:lnSpc>
                <a:spcPct val="100000"/>
              </a:lnSpc>
              <a:spcBef>
                <a:spcPts val="0"/>
              </a:spcBef>
              <a:spcAft>
                <a:spcPts val="0"/>
              </a:spcAft>
              <a:buSzPts val="2600"/>
              <a:buChar char="▹"/>
              <a:defRPr sz="2600"/>
            </a:lvl2pPr>
            <a:lvl3pPr indent="-393700" lvl="2" marL="1371600" algn="l">
              <a:lnSpc>
                <a:spcPct val="100000"/>
              </a:lnSpc>
              <a:spcBef>
                <a:spcPts val="0"/>
              </a:spcBef>
              <a:spcAft>
                <a:spcPts val="0"/>
              </a:spcAft>
              <a:buSzPts val="2600"/>
              <a:buChar char="▹"/>
              <a:defRPr sz="2600"/>
            </a:lvl3pPr>
            <a:lvl4pPr indent="-393700" lvl="3" marL="1828800" algn="l">
              <a:lnSpc>
                <a:spcPct val="100000"/>
              </a:lnSpc>
              <a:spcBef>
                <a:spcPts val="0"/>
              </a:spcBef>
              <a:spcAft>
                <a:spcPts val="0"/>
              </a:spcAft>
              <a:buSzPts val="2600"/>
              <a:buChar char="▹"/>
              <a:defRPr sz="2600"/>
            </a:lvl4pPr>
            <a:lvl5pPr indent="-393700" lvl="4" marL="2286000" algn="l">
              <a:lnSpc>
                <a:spcPct val="100000"/>
              </a:lnSpc>
              <a:spcBef>
                <a:spcPts val="0"/>
              </a:spcBef>
              <a:spcAft>
                <a:spcPts val="0"/>
              </a:spcAft>
              <a:buSzPts val="2600"/>
              <a:buChar char="▹"/>
              <a:defRPr sz="2600"/>
            </a:lvl5pPr>
            <a:lvl6pPr indent="-393700" lvl="5" marL="2743200" algn="l">
              <a:lnSpc>
                <a:spcPct val="100000"/>
              </a:lnSpc>
              <a:spcBef>
                <a:spcPts val="0"/>
              </a:spcBef>
              <a:spcAft>
                <a:spcPts val="0"/>
              </a:spcAft>
              <a:buSzPts val="2600"/>
              <a:buChar char="▹"/>
              <a:defRPr sz="2600"/>
            </a:lvl6pPr>
            <a:lvl7pPr indent="-393700" lvl="6" marL="3200400" algn="l">
              <a:lnSpc>
                <a:spcPct val="100000"/>
              </a:lnSpc>
              <a:spcBef>
                <a:spcPts val="0"/>
              </a:spcBef>
              <a:spcAft>
                <a:spcPts val="0"/>
              </a:spcAft>
              <a:buSzPts val="2600"/>
              <a:buChar char="▹"/>
              <a:defRPr sz="2600"/>
            </a:lvl7pPr>
            <a:lvl8pPr indent="-393700" lvl="7" marL="3657600" algn="l">
              <a:lnSpc>
                <a:spcPct val="100000"/>
              </a:lnSpc>
              <a:spcBef>
                <a:spcPts val="0"/>
              </a:spcBef>
              <a:spcAft>
                <a:spcPts val="0"/>
              </a:spcAft>
              <a:buSzPts val="2600"/>
              <a:buChar char="▹"/>
              <a:defRPr sz="2600"/>
            </a:lvl8pPr>
            <a:lvl9pPr indent="-393700" lvl="8" marL="4114800" algn="l">
              <a:lnSpc>
                <a:spcPct val="100000"/>
              </a:lnSpc>
              <a:spcBef>
                <a:spcPts val="0"/>
              </a:spcBef>
              <a:spcAft>
                <a:spcPts val="0"/>
              </a:spcAft>
              <a:buSzPts val="2600"/>
              <a:buChar char="▹"/>
              <a:defRPr sz="2600"/>
            </a:lvl9pPr>
          </a:lstStyle>
          <a:p/>
        </p:txBody>
      </p:sp>
      <p:sp>
        <p:nvSpPr>
          <p:cNvPr id="26" name="Google Shape;26;p27"/>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7"/>
          <p:cNvSpPr/>
          <p:nvPr/>
        </p:nvSpPr>
        <p:spPr>
          <a:xfrm flipH="1">
            <a:off x="714303" y="196650"/>
            <a:ext cx="7505700" cy="749100"/>
          </a:xfrm>
          <a:prstGeom prst="parallelogram">
            <a:avLst>
              <a:gd fmla="val 51542" name="adj"/>
            </a:avLst>
          </a:prstGeom>
          <a:solidFill>
            <a:srgbClr val="3F53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7"/>
          <p:cNvSpPr/>
          <p:nvPr/>
        </p:nvSpPr>
        <p:spPr>
          <a:xfrm flipH="1">
            <a:off x="7785418" y="196650"/>
            <a:ext cx="1759200" cy="7491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7"/>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Font typeface="Roboto"/>
              <a:buNone/>
              <a:defRPr>
                <a:latin typeface="Roboto"/>
                <a:ea typeface="Roboto"/>
                <a:cs typeface="Roboto"/>
                <a:sym typeface="Roboto"/>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1" name="Google Shape;31;p2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2" name="Google Shape;32;p27"/>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237" name="Shape 237"/>
        <p:cNvGrpSpPr/>
        <p:nvPr/>
      </p:nvGrpSpPr>
      <p:grpSpPr>
        <a:xfrm>
          <a:off x="0" y="0"/>
          <a:ext cx="0" cy="0"/>
          <a:chOff x="0" y="0"/>
          <a:chExt cx="0" cy="0"/>
        </a:xfrm>
      </p:grpSpPr>
      <p:sp>
        <p:nvSpPr>
          <p:cNvPr id="238" name="Google Shape;238;ge0fcf27425_0_160"/>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239" name="Google Shape;239;ge0fcf27425_0_160"/>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ge0fcf27425_0_160"/>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rtl="0" algn="l">
              <a:lnSpc>
                <a:spcPct val="100000"/>
              </a:lnSpc>
              <a:spcBef>
                <a:spcPts val="600"/>
              </a:spcBef>
              <a:spcAft>
                <a:spcPts val="0"/>
              </a:spcAft>
              <a:buSzPts val="3600"/>
              <a:buChar char="▸"/>
              <a:defRPr i="1" sz="3600"/>
            </a:lvl1pPr>
            <a:lvl2pPr indent="-457200" lvl="1" marL="914400" rtl="0" algn="l">
              <a:lnSpc>
                <a:spcPct val="100000"/>
              </a:lnSpc>
              <a:spcBef>
                <a:spcPts val="0"/>
              </a:spcBef>
              <a:spcAft>
                <a:spcPts val="0"/>
              </a:spcAft>
              <a:buSzPts val="3600"/>
              <a:buChar char="▹"/>
              <a:defRPr i="1" sz="3600"/>
            </a:lvl2pPr>
            <a:lvl3pPr indent="-457200" lvl="2" marL="1371600" rtl="0" algn="l">
              <a:lnSpc>
                <a:spcPct val="100000"/>
              </a:lnSpc>
              <a:spcBef>
                <a:spcPts val="0"/>
              </a:spcBef>
              <a:spcAft>
                <a:spcPts val="0"/>
              </a:spcAft>
              <a:buSzPts val="3600"/>
              <a:buChar char="▹"/>
              <a:defRPr i="1" sz="3600"/>
            </a:lvl3pPr>
            <a:lvl4pPr indent="-457200" lvl="3" marL="1828800" rtl="0" algn="l">
              <a:lnSpc>
                <a:spcPct val="100000"/>
              </a:lnSpc>
              <a:spcBef>
                <a:spcPts val="0"/>
              </a:spcBef>
              <a:spcAft>
                <a:spcPts val="0"/>
              </a:spcAft>
              <a:buSzPts val="3600"/>
              <a:buChar char="▹"/>
              <a:defRPr i="1" sz="3600"/>
            </a:lvl4pPr>
            <a:lvl5pPr indent="-457200" lvl="4" marL="2286000" rtl="0" algn="l">
              <a:lnSpc>
                <a:spcPct val="100000"/>
              </a:lnSpc>
              <a:spcBef>
                <a:spcPts val="0"/>
              </a:spcBef>
              <a:spcAft>
                <a:spcPts val="0"/>
              </a:spcAft>
              <a:buSzPts val="3600"/>
              <a:buChar char="▹"/>
              <a:defRPr i="1" sz="3600"/>
            </a:lvl5pPr>
            <a:lvl6pPr indent="-457200" lvl="5" marL="2743200" rtl="0" algn="l">
              <a:lnSpc>
                <a:spcPct val="100000"/>
              </a:lnSpc>
              <a:spcBef>
                <a:spcPts val="0"/>
              </a:spcBef>
              <a:spcAft>
                <a:spcPts val="0"/>
              </a:spcAft>
              <a:buSzPts val="3600"/>
              <a:buChar char="▹"/>
              <a:defRPr i="1" sz="3600"/>
            </a:lvl6pPr>
            <a:lvl7pPr indent="-457200" lvl="6" marL="3200400" rtl="0" algn="l">
              <a:lnSpc>
                <a:spcPct val="100000"/>
              </a:lnSpc>
              <a:spcBef>
                <a:spcPts val="0"/>
              </a:spcBef>
              <a:spcAft>
                <a:spcPts val="0"/>
              </a:spcAft>
              <a:buSzPts val="3600"/>
              <a:buChar char="▹"/>
              <a:defRPr i="1" sz="3600"/>
            </a:lvl7pPr>
            <a:lvl8pPr indent="-457200" lvl="7" marL="3657600" rtl="0" algn="l">
              <a:lnSpc>
                <a:spcPct val="100000"/>
              </a:lnSpc>
              <a:spcBef>
                <a:spcPts val="0"/>
              </a:spcBef>
              <a:spcAft>
                <a:spcPts val="0"/>
              </a:spcAft>
              <a:buSzPts val="3600"/>
              <a:buChar char="▹"/>
              <a:defRPr i="1" sz="3600"/>
            </a:lvl8pPr>
            <a:lvl9pPr indent="-457200" lvl="8" marL="4114800" rtl="0" algn="l">
              <a:lnSpc>
                <a:spcPct val="100000"/>
              </a:lnSpc>
              <a:spcBef>
                <a:spcPts val="0"/>
              </a:spcBef>
              <a:spcAft>
                <a:spcPts val="0"/>
              </a:spcAft>
              <a:buSzPts val="3600"/>
              <a:buChar char="▹"/>
              <a:defRPr i="1" sz="3600"/>
            </a:lvl9pPr>
          </a:lstStyle>
          <a:p/>
        </p:txBody>
      </p:sp>
      <p:sp>
        <p:nvSpPr>
          <p:cNvPr id="241" name="Google Shape;241;ge0fcf27425_0_160"/>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242" name="Google Shape;242;ge0fcf27425_0_160"/>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ge0fcf27425_0_160"/>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e0fcf27425_0_160"/>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245" name="Google Shape;245;ge0fcf27425_0_160"/>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246" name="Shape 246"/>
        <p:cNvGrpSpPr/>
        <p:nvPr/>
      </p:nvGrpSpPr>
      <p:grpSpPr>
        <a:xfrm>
          <a:off x="0" y="0"/>
          <a:ext cx="0" cy="0"/>
          <a:chOff x="0" y="0"/>
          <a:chExt cx="0" cy="0"/>
        </a:xfrm>
      </p:grpSpPr>
      <p:sp>
        <p:nvSpPr>
          <p:cNvPr id="247" name="Google Shape;247;ge0fcf27425_0_16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248" name="Google Shape;248;ge0fcf27425_0_169"/>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ge0fcf27425_0_169"/>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ge0fcf27425_0_169"/>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ge0fcf27425_0_169"/>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ge0fcf27425_0_169"/>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ge0fcf27425_0_16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None/>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54" name="Google Shape;254;ge0fcf27425_0_169"/>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rtl="0" algn="l">
              <a:lnSpc>
                <a:spcPct val="100000"/>
              </a:lnSpc>
              <a:spcBef>
                <a:spcPts val="600"/>
              </a:spcBef>
              <a:spcAft>
                <a:spcPts val="0"/>
              </a:spcAft>
              <a:buSzPts val="2000"/>
              <a:buChar char="▸"/>
              <a:defRPr sz="2000"/>
            </a:lvl1pPr>
            <a:lvl2pPr indent="-355600" lvl="1" marL="914400" rtl="0" algn="l">
              <a:lnSpc>
                <a:spcPct val="100000"/>
              </a:lnSpc>
              <a:spcBef>
                <a:spcPts val="0"/>
              </a:spcBef>
              <a:spcAft>
                <a:spcPts val="0"/>
              </a:spcAft>
              <a:buSzPts val="2000"/>
              <a:buChar char="▹"/>
              <a:defRPr sz="2000"/>
            </a:lvl2pPr>
            <a:lvl3pPr indent="-355600" lvl="2" marL="1371600" rtl="0" algn="l">
              <a:lnSpc>
                <a:spcPct val="100000"/>
              </a:lnSpc>
              <a:spcBef>
                <a:spcPts val="0"/>
              </a:spcBef>
              <a:spcAft>
                <a:spcPts val="0"/>
              </a:spcAft>
              <a:buSzPts val="2000"/>
              <a:buChar char="▹"/>
              <a:defRPr sz="2000"/>
            </a:lvl3pPr>
            <a:lvl4pPr indent="-355600" lvl="3" marL="1828800" rtl="0" algn="l">
              <a:lnSpc>
                <a:spcPct val="100000"/>
              </a:lnSpc>
              <a:spcBef>
                <a:spcPts val="0"/>
              </a:spcBef>
              <a:spcAft>
                <a:spcPts val="0"/>
              </a:spcAft>
              <a:buSzPts val="2000"/>
              <a:buChar char="▹"/>
              <a:defRPr sz="2000"/>
            </a:lvl4pPr>
            <a:lvl5pPr indent="-355600" lvl="4" marL="2286000" rtl="0" algn="l">
              <a:lnSpc>
                <a:spcPct val="100000"/>
              </a:lnSpc>
              <a:spcBef>
                <a:spcPts val="0"/>
              </a:spcBef>
              <a:spcAft>
                <a:spcPts val="0"/>
              </a:spcAft>
              <a:buSzPts val="2000"/>
              <a:buChar char="▹"/>
              <a:defRPr sz="2000"/>
            </a:lvl5pPr>
            <a:lvl6pPr indent="-355600" lvl="5" marL="2743200" rtl="0" algn="l">
              <a:lnSpc>
                <a:spcPct val="100000"/>
              </a:lnSpc>
              <a:spcBef>
                <a:spcPts val="0"/>
              </a:spcBef>
              <a:spcAft>
                <a:spcPts val="0"/>
              </a:spcAft>
              <a:buSzPts val="2000"/>
              <a:buChar char="▹"/>
              <a:defRPr sz="2000"/>
            </a:lvl6pPr>
            <a:lvl7pPr indent="-355600" lvl="6" marL="3200400" rtl="0" algn="l">
              <a:lnSpc>
                <a:spcPct val="100000"/>
              </a:lnSpc>
              <a:spcBef>
                <a:spcPts val="0"/>
              </a:spcBef>
              <a:spcAft>
                <a:spcPts val="0"/>
              </a:spcAft>
              <a:buSzPts val="2000"/>
              <a:buChar char="▹"/>
              <a:defRPr sz="2000"/>
            </a:lvl7pPr>
            <a:lvl8pPr indent="-355600" lvl="7" marL="3657600" rtl="0" algn="l">
              <a:lnSpc>
                <a:spcPct val="100000"/>
              </a:lnSpc>
              <a:spcBef>
                <a:spcPts val="0"/>
              </a:spcBef>
              <a:spcAft>
                <a:spcPts val="0"/>
              </a:spcAft>
              <a:buSzPts val="2000"/>
              <a:buChar char="▹"/>
              <a:defRPr sz="2000"/>
            </a:lvl8pPr>
            <a:lvl9pPr indent="-355600" lvl="8" marL="4114800" rtl="0" algn="l">
              <a:lnSpc>
                <a:spcPct val="100000"/>
              </a:lnSpc>
              <a:spcBef>
                <a:spcPts val="0"/>
              </a:spcBef>
              <a:spcAft>
                <a:spcPts val="0"/>
              </a:spcAft>
              <a:buSzPts val="2000"/>
              <a:buChar char="▹"/>
              <a:defRPr sz="2000"/>
            </a:lvl9pPr>
          </a:lstStyle>
          <a:p/>
        </p:txBody>
      </p:sp>
      <p:sp>
        <p:nvSpPr>
          <p:cNvPr id="255" name="Google Shape;255;ge0fcf27425_0_169"/>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rtl="0" algn="l">
              <a:lnSpc>
                <a:spcPct val="100000"/>
              </a:lnSpc>
              <a:spcBef>
                <a:spcPts val="600"/>
              </a:spcBef>
              <a:spcAft>
                <a:spcPts val="0"/>
              </a:spcAft>
              <a:buSzPts val="2000"/>
              <a:buChar char="▸"/>
              <a:defRPr sz="2000"/>
            </a:lvl1pPr>
            <a:lvl2pPr indent="-355600" lvl="1" marL="914400" rtl="0" algn="l">
              <a:lnSpc>
                <a:spcPct val="100000"/>
              </a:lnSpc>
              <a:spcBef>
                <a:spcPts val="0"/>
              </a:spcBef>
              <a:spcAft>
                <a:spcPts val="0"/>
              </a:spcAft>
              <a:buSzPts val="2000"/>
              <a:buChar char="▹"/>
              <a:defRPr sz="2000"/>
            </a:lvl2pPr>
            <a:lvl3pPr indent="-355600" lvl="2" marL="1371600" rtl="0" algn="l">
              <a:lnSpc>
                <a:spcPct val="100000"/>
              </a:lnSpc>
              <a:spcBef>
                <a:spcPts val="0"/>
              </a:spcBef>
              <a:spcAft>
                <a:spcPts val="0"/>
              </a:spcAft>
              <a:buSzPts val="2000"/>
              <a:buChar char="▹"/>
              <a:defRPr sz="2000"/>
            </a:lvl3pPr>
            <a:lvl4pPr indent="-355600" lvl="3" marL="1828800" rtl="0" algn="l">
              <a:lnSpc>
                <a:spcPct val="100000"/>
              </a:lnSpc>
              <a:spcBef>
                <a:spcPts val="0"/>
              </a:spcBef>
              <a:spcAft>
                <a:spcPts val="0"/>
              </a:spcAft>
              <a:buSzPts val="2000"/>
              <a:buChar char="▹"/>
              <a:defRPr sz="2000"/>
            </a:lvl4pPr>
            <a:lvl5pPr indent="-355600" lvl="4" marL="2286000" rtl="0" algn="l">
              <a:lnSpc>
                <a:spcPct val="100000"/>
              </a:lnSpc>
              <a:spcBef>
                <a:spcPts val="0"/>
              </a:spcBef>
              <a:spcAft>
                <a:spcPts val="0"/>
              </a:spcAft>
              <a:buSzPts val="2000"/>
              <a:buChar char="▹"/>
              <a:defRPr sz="2000"/>
            </a:lvl5pPr>
            <a:lvl6pPr indent="-355600" lvl="5" marL="2743200" rtl="0" algn="l">
              <a:lnSpc>
                <a:spcPct val="100000"/>
              </a:lnSpc>
              <a:spcBef>
                <a:spcPts val="0"/>
              </a:spcBef>
              <a:spcAft>
                <a:spcPts val="0"/>
              </a:spcAft>
              <a:buSzPts val="2000"/>
              <a:buChar char="▹"/>
              <a:defRPr sz="2000"/>
            </a:lvl6pPr>
            <a:lvl7pPr indent="-355600" lvl="6" marL="3200400" rtl="0" algn="l">
              <a:lnSpc>
                <a:spcPct val="100000"/>
              </a:lnSpc>
              <a:spcBef>
                <a:spcPts val="0"/>
              </a:spcBef>
              <a:spcAft>
                <a:spcPts val="0"/>
              </a:spcAft>
              <a:buSzPts val="2000"/>
              <a:buChar char="▹"/>
              <a:defRPr sz="2000"/>
            </a:lvl7pPr>
            <a:lvl8pPr indent="-355600" lvl="7" marL="3657600" rtl="0" algn="l">
              <a:lnSpc>
                <a:spcPct val="100000"/>
              </a:lnSpc>
              <a:spcBef>
                <a:spcPts val="0"/>
              </a:spcBef>
              <a:spcAft>
                <a:spcPts val="0"/>
              </a:spcAft>
              <a:buSzPts val="2000"/>
              <a:buChar char="▹"/>
              <a:defRPr sz="2000"/>
            </a:lvl8pPr>
            <a:lvl9pPr indent="-355600" lvl="8" marL="4114800" rtl="0" algn="l">
              <a:lnSpc>
                <a:spcPct val="100000"/>
              </a:lnSpc>
              <a:spcBef>
                <a:spcPts val="0"/>
              </a:spcBef>
              <a:spcAft>
                <a:spcPts val="0"/>
              </a:spcAft>
              <a:buSzPts val="2000"/>
              <a:buChar char="▹"/>
              <a:defRPr sz="2000"/>
            </a:lvl9pPr>
          </a:lstStyle>
          <a:p/>
        </p:txBody>
      </p:sp>
      <p:sp>
        <p:nvSpPr>
          <p:cNvPr id="256" name="Google Shape;256;ge0fcf27425_0_169"/>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rtl="0" algn="l">
              <a:lnSpc>
                <a:spcPct val="100000"/>
              </a:lnSpc>
              <a:spcBef>
                <a:spcPts val="600"/>
              </a:spcBef>
              <a:spcAft>
                <a:spcPts val="0"/>
              </a:spcAft>
              <a:buSzPts val="2000"/>
              <a:buChar char="▸"/>
              <a:defRPr sz="2000"/>
            </a:lvl1pPr>
            <a:lvl2pPr indent="-355600" lvl="1" marL="914400" rtl="0" algn="l">
              <a:lnSpc>
                <a:spcPct val="100000"/>
              </a:lnSpc>
              <a:spcBef>
                <a:spcPts val="0"/>
              </a:spcBef>
              <a:spcAft>
                <a:spcPts val="0"/>
              </a:spcAft>
              <a:buSzPts val="2000"/>
              <a:buChar char="▹"/>
              <a:defRPr sz="2000"/>
            </a:lvl2pPr>
            <a:lvl3pPr indent="-355600" lvl="2" marL="1371600" rtl="0" algn="l">
              <a:lnSpc>
                <a:spcPct val="100000"/>
              </a:lnSpc>
              <a:spcBef>
                <a:spcPts val="0"/>
              </a:spcBef>
              <a:spcAft>
                <a:spcPts val="0"/>
              </a:spcAft>
              <a:buSzPts val="2000"/>
              <a:buChar char="▹"/>
              <a:defRPr sz="2000"/>
            </a:lvl3pPr>
            <a:lvl4pPr indent="-355600" lvl="3" marL="1828800" rtl="0" algn="l">
              <a:lnSpc>
                <a:spcPct val="100000"/>
              </a:lnSpc>
              <a:spcBef>
                <a:spcPts val="0"/>
              </a:spcBef>
              <a:spcAft>
                <a:spcPts val="0"/>
              </a:spcAft>
              <a:buSzPts val="2000"/>
              <a:buChar char="▹"/>
              <a:defRPr sz="2000"/>
            </a:lvl4pPr>
            <a:lvl5pPr indent="-355600" lvl="4" marL="2286000" rtl="0" algn="l">
              <a:lnSpc>
                <a:spcPct val="100000"/>
              </a:lnSpc>
              <a:spcBef>
                <a:spcPts val="0"/>
              </a:spcBef>
              <a:spcAft>
                <a:spcPts val="0"/>
              </a:spcAft>
              <a:buSzPts val="2000"/>
              <a:buChar char="▹"/>
              <a:defRPr sz="2000"/>
            </a:lvl5pPr>
            <a:lvl6pPr indent="-355600" lvl="5" marL="2743200" rtl="0" algn="l">
              <a:lnSpc>
                <a:spcPct val="100000"/>
              </a:lnSpc>
              <a:spcBef>
                <a:spcPts val="0"/>
              </a:spcBef>
              <a:spcAft>
                <a:spcPts val="0"/>
              </a:spcAft>
              <a:buSzPts val="2000"/>
              <a:buChar char="▹"/>
              <a:defRPr sz="2000"/>
            </a:lvl6pPr>
            <a:lvl7pPr indent="-355600" lvl="6" marL="3200400" rtl="0" algn="l">
              <a:lnSpc>
                <a:spcPct val="100000"/>
              </a:lnSpc>
              <a:spcBef>
                <a:spcPts val="0"/>
              </a:spcBef>
              <a:spcAft>
                <a:spcPts val="0"/>
              </a:spcAft>
              <a:buSzPts val="2000"/>
              <a:buChar char="▹"/>
              <a:defRPr sz="2000"/>
            </a:lvl7pPr>
            <a:lvl8pPr indent="-355600" lvl="7" marL="3657600" rtl="0" algn="l">
              <a:lnSpc>
                <a:spcPct val="100000"/>
              </a:lnSpc>
              <a:spcBef>
                <a:spcPts val="0"/>
              </a:spcBef>
              <a:spcAft>
                <a:spcPts val="0"/>
              </a:spcAft>
              <a:buSzPts val="2000"/>
              <a:buChar char="▹"/>
              <a:defRPr sz="2000"/>
            </a:lvl8pPr>
            <a:lvl9pPr indent="-355600" lvl="8" marL="4114800" rtl="0" algn="l">
              <a:lnSpc>
                <a:spcPct val="100000"/>
              </a:lnSpc>
              <a:spcBef>
                <a:spcPts val="0"/>
              </a:spcBef>
              <a:spcAft>
                <a:spcPts val="0"/>
              </a:spcAft>
              <a:buSzPts val="2000"/>
              <a:buChar char="▹"/>
              <a:defRPr sz="2000"/>
            </a:lvl9pPr>
          </a:lstStyle>
          <a:p/>
        </p:txBody>
      </p:sp>
      <p:sp>
        <p:nvSpPr>
          <p:cNvPr id="257" name="Google Shape;257;ge0fcf27425_0_16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8" name="Shape 258"/>
        <p:cNvGrpSpPr/>
        <p:nvPr/>
      </p:nvGrpSpPr>
      <p:grpSpPr>
        <a:xfrm>
          <a:off x="0" y="0"/>
          <a:ext cx="0" cy="0"/>
          <a:chOff x="0" y="0"/>
          <a:chExt cx="0" cy="0"/>
        </a:xfrm>
      </p:grpSpPr>
      <p:sp>
        <p:nvSpPr>
          <p:cNvPr id="259" name="Google Shape;259;ge0fcf27425_0_181"/>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260" name="Google Shape;260;ge0fcf27425_0_181"/>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e0fcf27425_0_181"/>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ge0fcf27425_0_181"/>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e0fcf27425_0_181"/>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ge0fcf27425_0_181"/>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ge0fcf27425_0_18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None/>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66" name="Google Shape;266;ge0fcf27425_0_18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267" name="Shape 267"/>
        <p:cNvGrpSpPr/>
        <p:nvPr/>
      </p:nvGrpSpPr>
      <p:grpSpPr>
        <a:xfrm>
          <a:off x="0" y="0"/>
          <a:ext cx="0" cy="0"/>
          <a:chOff x="0" y="0"/>
          <a:chExt cx="0" cy="0"/>
        </a:xfrm>
      </p:grpSpPr>
      <p:sp>
        <p:nvSpPr>
          <p:cNvPr id="268" name="Google Shape;268;ge0fcf27425_0_190"/>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50"/>
            </a:srgbClr>
          </a:solidFill>
          <a:ln>
            <a:noFill/>
          </a:ln>
        </p:spPr>
      </p:sp>
      <p:sp>
        <p:nvSpPr>
          <p:cNvPr id="269" name="Google Shape;269;ge0fcf27425_0_190"/>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ge0fcf27425_0_190"/>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e0fcf27425_0_190"/>
          <p:cNvSpPr/>
          <p:nvPr/>
        </p:nvSpPr>
        <p:spPr>
          <a:xfrm flipH="1">
            <a:off x="742953" y="272850"/>
            <a:ext cx="7505700" cy="749100"/>
          </a:xfrm>
          <a:prstGeom prst="parallelogram">
            <a:avLst>
              <a:gd fmla="val 51542" name="adj"/>
            </a:avLst>
          </a:prstGeom>
          <a:solidFill>
            <a:srgbClr val="222222">
              <a:alpha val="643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ge0fcf27425_0_190"/>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ge0fcf27425_0_190"/>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e0fcf27425_0_19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rtl="0" algn="l">
              <a:lnSpc>
                <a:spcPct val="100000"/>
              </a:lnSpc>
              <a:spcBef>
                <a:spcPts val="0"/>
              </a:spcBef>
              <a:spcAft>
                <a:spcPts val="0"/>
              </a:spcAft>
              <a:buSzPts val="2400"/>
              <a:buNone/>
              <a:defRPr/>
            </a:lvl1pPr>
            <a:lvl2pPr lvl="1" rtl="0" algn="l">
              <a:lnSpc>
                <a:spcPct val="100000"/>
              </a:lnSpc>
              <a:spcBef>
                <a:spcPts val="0"/>
              </a:spcBef>
              <a:spcAft>
                <a:spcPts val="0"/>
              </a:spcAft>
              <a:buSzPts val="2400"/>
              <a:buNone/>
              <a:defRPr/>
            </a:lvl2pPr>
            <a:lvl3pPr lvl="2" rtl="0" algn="l">
              <a:lnSpc>
                <a:spcPct val="100000"/>
              </a:lnSpc>
              <a:spcBef>
                <a:spcPts val="0"/>
              </a:spcBef>
              <a:spcAft>
                <a:spcPts val="0"/>
              </a:spcAft>
              <a:buSzPts val="2400"/>
              <a:buNone/>
              <a:defRPr/>
            </a:lvl3pPr>
            <a:lvl4pPr lvl="3" rtl="0" algn="l">
              <a:lnSpc>
                <a:spcPct val="100000"/>
              </a:lnSpc>
              <a:spcBef>
                <a:spcPts val="0"/>
              </a:spcBef>
              <a:spcAft>
                <a:spcPts val="0"/>
              </a:spcAft>
              <a:buSzPts val="2400"/>
              <a:buNone/>
              <a:defRPr/>
            </a:lvl4pPr>
            <a:lvl5pPr lvl="4" rtl="0" algn="l">
              <a:lnSpc>
                <a:spcPct val="100000"/>
              </a:lnSpc>
              <a:spcBef>
                <a:spcPts val="0"/>
              </a:spcBef>
              <a:spcAft>
                <a:spcPts val="0"/>
              </a:spcAft>
              <a:buSzPts val="2400"/>
              <a:buNone/>
              <a:defRPr/>
            </a:lvl5pPr>
            <a:lvl6pPr lvl="5" rtl="0" algn="l">
              <a:lnSpc>
                <a:spcPct val="100000"/>
              </a:lnSpc>
              <a:spcBef>
                <a:spcPts val="0"/>
              </a:spcBef>
              <a:spcAft>
                <a:spcPts val="0"/>
              </a:spcAft>
              <a:buSzPts val="2400"/>
              <a:buNone/>
              <a:defRPr/>
            </a:lvl6pPr>
            <a:lvl7pPr lvl="6" rtl="0" algn="l">
              <a:lnSpc>
                <a:spcPct val="100000"/>
              </a:lnSpc>
              <a:spcBef>
                <a:spcPts val="0"/>
              </a:spcBef>
              <a:spcAft>
                <a:spcPts val="0"/>
              </a:spcAft>
              <a:buSzPts val="2400"/>
              <a:buNone/>
              <a:defRPr/>
            </a:lvl7pPr>
            <a:lvl8pPr lvl="7" rtl="0" algn="l">
              <a:lnSpc>
                <a:spcPct val="100000"/>
              </a:lnSpc>
              <a:spcBef>
                <a:spcPts val="0"/>
              </a:spcBef>
              <a:spcAft>
                <a:spcPts val="0"/>
              </a:spcAft>
              <a:buSzPts val="2400"/>
              <a:buNone/>
              <a:defRPr/>
            </a:lvl8pPr>
            <a:lvl9pPr lvl="8" rtl="0" algn="l">
              <a:lnSpc>
                <a:spcPct val="100000"/>
              </a:lnSpc>
              <a:spcBef>
                <a:spcPts val="0"/>
              </a:spcBef>
              <a:spcAft>
                <a:spcPts val="0"/>
              </a:spcAft>
              <a:buSzPts val="2400"/>
              <a:buNone/>
              <a:defRPr/>
            </a:lvl9pPr>
          </a:lstStyle>
          <a:p/>
        </p:txBody>
      </p:sp>
      <p:sp>
        <p:nvSpPr>
          <p:cNvPr id="275" name="Google Shape;275;ge0fcf27425_0_19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76" name="Shape 276"/>
        <p:cNvGrpSpPr/>
        <p:nvPr/>
      </p:nvGrpSpPr>
      <p:grpSpPr>
        <a:xfrm>
          <a:off x="0" y="0"/>
          <a:ext cx="0" cy="0"/>
          <a:chOff x="0" y="0"/>
          <a:chExt cx="0" cy="0"/>
        </a:xfrm>
      </p:grpSpPr>
      <p:sp>
        <p:nvSpPr>
          <p:cNvPr id="277" name="Google Shape;277;ge0fcf27425_0_199"/>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278" name="Google Shape;278;ge0fcf27425_0_199"/>
          <p:cNvSpPr/>
          <p:nvPr/>
        </p:nvSpPr>
        <p:spPr>
          <a:xfrm flipH="1">
            <a:off x="742953" y="440630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e0fcf27425_0_199"/>
          <p:cNvSpPr/>
          <p:nvPr/>
        </p:nvSpPr>
        <p:spPr>
          <a:xfrm flipH="1">
            <a:off x="7861618" y="440630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e0fcf27425_0_199"/>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e0fcf27425_0_199"/>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e0fcf27425_0_199"/>
          <p:cNvSpPr txBox="1"/>
          <p:nvPr>
            <p:ph idx="1" type="body"/>
          </p:nvPr>
        </p:nvSpPr>
        <p:spPr>
          <a:xfrm>
            <a:off x="1123950" y="4406300"/>
            <a:ext cx="6737400" cy="749100"/>
          </a:xfrm>
          <a:prstGeom prst="rect">
            <a:avLst/>
          </a:prstGeom>
          <a:noFill/>
          <a:ln>
            <a:noFill/>
          </a:ln>
        </p:spPr>
        <p:txBody>
          <a:bodyPr anchorCtr="0" anchor="ctr" bIns="91425" lIns="91425" spcFirstLastPara="1" rIns="91425" wrap="square" tIns="91425">
            <a:noAutofit/>
          </a:bodyPr>
          <a:lstStyle>
            <a:lvl1pPr indent="-228600" lvl="0" marL="457200" rtl="0" algn="l">
              <a:lnSpc>
                <a:spcPct val="100000"/>
              </a:lnSpc>
              <a:spcBef>
                <a:spcPts val="360"/>
              </a:spcBef>
              <a:spcAft>
                <a:spcPts val="0"/>
              </a:spcAft>
              <a:buClr>
                <a:srgbClr val="FFFFFF"/>
              </a:buClr>
              <a:buSzPts val="1800"/>
              <a:buNone/>
              <a:defRPr sz="1800">
                <a:solidFill>
                  <a:srgbClr val="FFFFFF"/>
                </a:solidFill>
              </a:defRPr>
            </a:lvl1pPr>
          </a:lstStyle>
          <a:p/>
        </p:txBody>
      </p:sp>
      <p:sp>
        <p:nvSpPr>
          <p:cNvPr id="283" name="Google Shape;283;ge0fcf27425_0_19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inverted">
  <p:cSld name="BLANK_1">
    <p:bg>
      <p:bgPr>
        <a:solidFill>
          <a:srgbClr val="222222"/>
        </a:solidFill>
      </p:bgPr>
    </p:bg>
    <p:spTree>
      <p:nvGrpSpPr>
        <p:cNvPr id="284" name="Shape 284"/>
        <p:cNvGrpSpPr/>
        <p:nvPr/>
      </p:nvGrpSpPr>
      <p:grpSpPr>
        <a:xfrm>
          <a:off x="0" y="0"/>
          <a:ext cx="0" cy="0"/>
          <a:chOff x="0" y="0"/>
          <a:chExt cx="0" cy="0"/>
        </a:xfrm>
      </p:grpSpPr>
      <p:sp>
        <p:nvSpPr>
          <p:cNvPr id="285" name="Google Shape;285;ge0fcf27425_0_207"/>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333333"/>
          </a:solidFill>
          <a:ln>
            <a:noFill/>
          </a:ln>
        </p:spPr>
      </p:sp>
      <p:sp>
        <p:nvSpPr>
          <p:cNvPr id="286" name="Google Shape;286;ge0fcf27425_0_207"/>
          <p:cNvSpPr/>
          <p:nvPr/>
        </p:nvSpPr>
        <p:spPr>
          <a:xfrm flipH="1">
            <a:off x="-903537" y="-17561"/>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ge0fcf27425_0_207"/>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ge0fcf27425_0_207"/>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ge0fcf27425_0_20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290" name="Shape 290"/>
        <p:cNvGrpSpPr/>
        <p:nvPr/>
      </p:nvGrpSpPr>
      <p:grpSpPr>
        <a:xfrm>
          <a:off x="0" y="0"/>
          <a:ext cx="0" cy="0"/>
          <a:chOff x="0" y="0"/>
          <a:chExt cx="0" cy="0"/>
        </a:xfrm>
      </p:grpSpPr>
      <p:sp>
        <p:nvSpPr>
          <p:cNvPr id="291" name="Google Shape;291;ge0fcf27425_0_2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rtl="0" algn="ctr">
              <a:lnSpc>
                <a:spcPct val="100000"/>
              </a:lnSpc>
              <a:spcBef>
                <a:spcPts val="0"/>
              </a:spcBef>
              <a:spcAft>
                <a:spcPts val="0"/>
              </a:spcAft>
              <a:buSzPts val="5200"/>
              <a:buNone/>
              <a:defRPr sz="5200"/>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292" name="Google Shape;292;ge0fcf27425_0_2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93" name="Google Shape;293;ge0fcf27425_0_2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3" name="Shape 33"/>
        <p:cNvGrpSpPr/>
        <p:nvPr/>
      </p:nvGrpSpPr>
      <p:grpSpPr>
        <a:xfrm>
          <a:off x="0" y="0"/>
          <a:ext cx="0" cy="0"/>
          <a:chOff x="0" y="0"/>
          <a:chExt cx="0" cy="0"/>
        </a:xfrm>
      </p:grpSpPr>
      <p:sp>
        <p:nvSpPr>
          <p:cNvPr id="34" name="Google Shape;34;p29"/>
          <p:cNvSpPr/>
          <p:nvPr/>
        </p:nvSpPr>
        <p:spPr>
          <a:xfrm flipH="1">
            <a:off x="-903537" y="-17561"/>
            <a:ext cx="1759200" cy="749100"/>
          </a:xfrm>
          <a:prstGeom prst="parallelogram">
            <a:avLst>
              <a:gd fmla="val 51542" name="adj"/>
            </a:avLst>
          </a:prstGeom>
          <a:solidFill>
            <a:srgbClr val="3F5378"/>
          </a:solidFill>
          <a:ln cap="flat" cmpd="sng" w="952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9"/>
          <p:cNvSpPr/>
          <p:nvPr/>
        </p:nvSpPr>
        <p:spPr>
          <a:xfrm flipH="1">
            <a:off x="990375" y="5002050"/>
            <a:ext cx="8369700" cy="228000"/>
          </a:xfrm>
          <a:prstGeom prst="parallelogram">
            <a:avLst>
              <a:gd fmla="val 51542" name="adj"/>
            </a:avLst>
          </a:prstGeom>
          <a:solidFill>
            <a:srgbClr val="92A8C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37" name="Google Shape;37;p2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
        <p:nvSpPr>
          <p:cNvPr id="38" name="Google Shape;38;p29"/>
          <p:cNvSpPr/>
          <p:nvPr/>
        </p:nvSpPr>
        <p:spPr>
          <a:xfrm flipH="1">
            <a:off x="472134" y="-9525"/>
            <a:ext cx="518400" cy="749100"/>
          </a:xfrm>
          <a:prstGeom prst="parallelogram">
            <a:avLst>
              <a:gd fmla="val 75009"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rgbClr val="FFFFFF"/>
        </a:solidFill>
      </p:bgPr>
    </p:bg>
    <p:spTree>
      <p:nvGrpSpPr>
        <p:cNvPr id="39" name="Shape 39"/>
        <p:cNvGrpSpPr/>
        <p:nvPr/>
      </p:nvGrpSpPr>
      <p:grpSpPr>
        <a:xfrm>
          <a:off x="0" y="0"/>
          <a:ext cx="0" cy="0"/>
          <a:chOff x="0" y="0"/>
          <a:chExt cx="0" cy="0"/>
        </a:xfrm>
      </p:grpSpPr>
      <p:sp>
        <p:nvSpPr>
          <p:cNvPr id="40" name="Google Shape;40;p30"/>
          <p:cNvSpPr/>
          <p:nvPr/>
        </p:nvSpPr>
        <p:spPr>
          <a:xfrm>
            <a:off x="5086350" y="-38100"/>
            <a:ext cx="4114800" cy="5219700"/>
          </a:xfrm>
          <a:custGeom>
            <a:rect b="b" l="l" r="r" t="t"/>
            <a:pathLst>
              <a:path extrusionOk="0" h="208788" w="164592">
                <a:moveTo>
                  <a:pt x="0" y="1524"/>
                </a:moveTo>
                <a:lnTo>
                  <a:pt x="107442" y="208788"/>
                </a:lnTo>
                <a:lnTo>
                  <a:pt x="164592" y="208788"/>
                </a:lnTo>
                <a:lnTo>
                  <a:pt x="164592" y="0"/>
                </a:lnTo>
                <a:close/>
              </a:path>
            </a:pathLst>
          </a:custGeom>
          <a:solidFill>
            <a:schemeClr val="lt1"/>
          </a:solidFill>
          <a:ln>
            <a:noFill/>
          </a:ln>
        </p:spPr>
      </p:sp>
      <p:sp>
        <p:nvSpPr>
          <p:cNvPr id="41" name="Google Shape;41;p30"/>
          <p:cNvSpPr/>
          <p:nvPr/>
        </p:nvSpPr>
        <p:spPr>
          <a:xfrm flipH="1">
            <a:off x="1028475" y="4547400"/>
            <a:ext cx="8369700" cy="228000"/>
          </a:xfrm>
          <a:prstGeom prst="parallelogram">
            <a:avLst>
              <a:gd fmla="val 51542"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30"/>
          <p:cNvSpPr txBox="1"/>
          <p:nvPr>
            <p:ph type="ctrTitle"/>
          </p:nvPr>
        </p:nvSpPr>
        <p:spPr>
          <a:xfrm>
            <a:off x="1028475" y="2345350"/>
            <a:ext cx="52200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3" name="Google Shape;43;p30"/>
          <p:cNvSpPr txBox="1"/>
          <p:nvPr>
            <p:ph idx="1" type="subTitle"/>
          </p:nvPr>
        </p:nvSpPr>
        <p:spPr>
          <a:xfrm>
            <a:off x="1028475" y="3449650"/>
            <a:ext cx="5220000" cy="57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222222"/>
              </a:buClr>
              <a:buSzPts val="2400"/>
              <a:buNone/>
              <a:defRPr sz="2400"/>
            </a:lvl1pPr>
            <a:lvl2pPr lvl="1" algn="l">
              <a:lnSpc>
                <a:spcPct val="100000"/>
              </a:lnSpc>
              <a:spcBef>
                <a:spcPts val="0"/>
              </a:spcBef>
              <a:spcAft>
                <a:spcPts val="0"/>
              </a:spcAft>
              <a:buClr>
                <a:srgbClr val="222222"/>
              </a:buClr>
              <a:buSzPts val="2400"/>
              <a:buNone/>
              <a:defRPr/>
            </a:lvl2pPr>
            <a:lvl3pPr lvl="2" algn="l">
              <a:lnSpc>
                <a:spcPct val="100000"/>
              </a:lnSpc>
              <a:spcBef>
                <a:spcPts val="0"/>
              </a:spcBef>
              <a:spcAft>
                <a:spcPts val="0"/>
              </a:spcAft>
              <a:buClr>
                <a:srgbClr val="222222"/>
              </a:buClr>
              <a:buSzPts val="2400"/>
              <a:buNone/>
              <a:defRPr/>
            </a:lvl3pPr>
            <a:lvl4pPr lvl="3" algn="l">
              <a:lnSpc>
                <a:spcPct val="100000"/>
              </a:lnSpc>
              <a:spcBef>
                <a:spcPts val="0"/>
              </a:spcBef>
              <a:spcAft>
                <a:spcPts val="0"/>
              </a:spcAft>
              <a:buClr>
                <a:srgbClr val="222222"/>
              </a:buClr>
              <a:buSzPts val="2400"/>
              <a:buNone/>
              <a:defRPr sz="2400"/>
            </a:lvl4pPr>
            <a:lvl5pPr lvl="4" algn="l">
              <a:lnSpc>
                <a:spcPct val="100000"/>
              </a:lnSpc>
              <a:spcBef>
                <a:spcPts val="0"/>
              </a:spcBef>
              <a:spcAft>
                <a:spcPts val="0"/>
              </a:spcAft>
              <a:buClr>
                <a:srgbClr val="222222"/>
              </a:buClr>
              <a:buSzPts val="2400"/>
              <a:buNone/>
              <a:defRPr sz="2400"/>
            </a:lvl5pPr>
            <a:lvl6pPr lvl="5" algn="l">
              <a:lnSpc>
                <a:spcPct val="100000"/>
              </a:lnSpc>
              <a:spcBef>
                <a:spcPts val="0"/>
              </a:spcBef>
              <a:spcAft>
                <a:spcPts val="0"/>
              </a:spcAft>
              <a:buClr>
                <a:srgbClr val="222222"/>
              </a:buClr>
              <a:buSzPts val="2400"/>
              <a:buNone/>
              <a:defRPr sz="2400"/>
            </a:lvl6pPr>
            <a:lvl7pPr lvl="6" algn="l">
              <a:lnSpc>
                <a:spcPct val="100000"/>
              </a:lnSpc>
              <a:spcBef>
                <a:spcPts val="0"/>
              </a:spcBef>
              <a:spcAft>
                <a:spcPts val="0"/>
              </a:spcAft>
              <a:buClr>
                <a:srgbClr val="222222"/>
              </a:buClr>
              <a:buSzPts val="2400"/>
              <a:buNone/>
              <a:defRPr sz="2400"/>
            </a:lvl7pPr>
            <a:lvl8pPr lvl="7" algn="l">
              <a:lnSpc>
                <a:spcPct val="100000"/>
              </a:lnSpc>
              <a:spcBef>
                <a:spcPts val="0"/>
              </a:spcBef>
              <a:spcAft>
                <a:spcPts val="0"/>
              </a:spcAft>
              <a:buClr>
                <a:srgbClr val="222222"/>
              </a:buClr>
              <a:buSzPts val="2400"/>
              <a:buNone/>
              <a:defRPr sz="2400"/>
            </a:lvl8pPr>
            <a:lvl9pPr lvl="8" algn="l">
              <a:lnSpc>
                <a:spcPct val="100000"/>
              </a:lnSpc>
              <a:spcBef>
                <a:spcPts val="0"/>
              </a:spcBef>
              <a:spcAft>
                <a:spcPts val="0"/>
              </a:spcAft>
              <a:buClr>
                <a:srgbClr val="222222"/>
              </a:buClr>
              <a:buSzPts val="2400"/>
              <a:buNone/>
              <a:defRPr sz="24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4" name="Shape 44"/>
        <p:cNvGrpSpPr/>
        <p:nvPr/>
      </p:nvGrpSpPr>
      <p:grpSpPr>
        <a:xfrm>
          <a:off x="0" y="0"/>
          <a:ext cx="0" cy="0"/>
          <a:chOff x="0" y="0"/>
          <a:chExt cx="0" cy="0"/>
        </a:xfrm>
      </p:grpSpPr>
      <p:sp>
        <p:nvSpPr>
          <p:cNvPr id="45" name="Google Shape;45;p31"/>
          <p:cNvSpPr/>
          <p:nvPr/>
        </p:nvSpPr>
        <p:spPr>
          <a:xfrm>
            <a:off x="-44050" y="-38100"/>
            <a:ext cx="4139800" cy="5192625"/>
          </a:xfrm>
          <a:custGeom>
            <a:rect b="b" l="l" r="r" t="t"/>
            <a:pathLst>
              <a:path extrusionOk="0" h="207705" w="165592">
                <a:moveTo>
                  <a:pt x="165592" y="207264"/>
                </a:moveTo>
                <a:lnTo>
                  <a:pt x="58150" y="0"/>
                </a:lnTo>
                <a:lnTo>
                  <a:pt x="0" y="643"/>
                </a:lnTo>
                <a:lnTo>
                  <a:pt x="881" y="207705"/>
                </a:lnTo>
                <a:close/>
              </a:path>
            </a:pathLst>
          </a:custGeom>
          <a:solidFill>
            <a:srgbClr val="F3F3F3"/>
          </a:solidFill>
          <a:ln>
            <a:noFill/>
          </a:ln>
        </p:spPr>
      </p:sp>
      <p:sp>
        <p:nvSpPr>
          <p:cNvPr id="46" name="Google Shape;46;p31"/>
          <p:cNvSpPr/>
          <p:nvPr/>
        </p:nvSpPr>
        <p:spPr>
          <a:xfrm flipH="1">
            <a:off x="-647600" y="-14750"/>
            <a:ext cx="24819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31"/>
          <p:cNvSpPr txBox="1"/>
          <p:nvPr>
            <p:ph idx="1" type="body"/>
          </p:nvPr>
        </p:nvSpPr>
        <p:spPr>
          <a:xfrm>
            <a:off x="990375" y="1021950"/>
            <a:ext cx="7343100" cy="3372600"/>
          </a:xfrm>
          <a:prstGeom prst="rect">
            <a:avLst/>
          </a:prstGeom>
          <a:noFill/>
          <a:ln>
            <a:noFill/>
          </a:ln>
        </p:spPr>
        <p:txBody>
          <a:bodyPr anchorCtr="0" anchor="ctr" bIns="91425" lIns="91425" spcFirstLastPara="1" rIns="91425" wrap="square" tIns="91425">
            <a:noAutofit/>
          </a:bodyPr>
          <a:lstStyle>
            <a:lvl1pPr indent="-457200" lvl="0" marL="457200" algn="l">
              <a:lnSpc>
                <a:spcPct val="100000"/>
              </a:lnSpc>
              <a:spcBef>
                <a:spcPts val="600"/>
              </a:spcBef>
              <a:spcAft>
                <a:spcPts val="0"/>
              </a:spcAft>
              <a:buSzPts val="3600"/>
              <a:buChar char="▸"/>
              <a:defRPr i="1" sz="3600"/>
            </a:lvl1pPr>
            <a:lvl2pPr indent="-457200" lvl="1" marL="914400" algn="l">
              <a:lnSpc>
                <a:spcPct val="100000"/>
              </a:lnSpc>
              <a:spcBef>
                <a:spcPts val="0"/>
              </a:spcBef>
              <a:spcAft>
                <a:spcPts val="0"/>
              </a:spcAft>
              <a:buSzPts val="3600"/>
              <a:buChar char="▹"/>
              <a:defRPr i="1" sz="3600"/>
            </a:lvl2pPr>
            <a:lvl3pPr indent="-457200" lvl="2" marL="1371600" algn="l">
              <a:lnSpc>
                <a:spcPct val="100000"/>
              </a:lnSpc>
              <a:spcBef>
                <a:spcPts val="0"/>
              </a:spcBef>
              <a:spcAft>
                <a:spcPts val="0"/>
              </a:spcAft>
              <a:buSzPts val="3600"/>
              <a:buChar char="▹"/>
              <a:defRPr i="1" sz="3600"/>
            </a:lvl3pPr>
            <a:lvl4pPr indent="-457200" lvl="3" marL="1828800" algn="l">
              <a:lnSpc>
                <a:spcPct val="100000"/>
              </a:lnSpc>
              <a:spcBef>
                <a:spcPts val="0"/>
              </a:spcBef>
              <a:spcAft>
                <a:spcPts val="0"/>
              </a:spcAft>
              <a:buSzPts val="3600"/>
              <a:buChar char="▹"/>
              <a:defRPr i="1" sz="3600"/>
            </a:lvl4pPr>
            <a:lvl5pPr indent="-457200" lvl="4" marL="2286000" algn="l">
              <a:lnSpc>
                <a:spcPct val="100000"/>
              </a:lnSpc>
              <a:spcBef>
                <a:spcPts val="0"/>
              </a:spcBef>
              <a:spcAft>
                <a:spcPts val="0"/>
              </a:spcAft>
              <a:buSzPts val="3600"/>
              <a:buChar char="▹"/>
              <a:defRPr i="1" sz="3600"/>
            </a:lvl5pPr>
            <a:lvl6pPr indent="-457200" lvl="5" marL="2743200" algn="l">
              <a:lnSpc>
                <a:spcPct val="100000"/>
              </a:lnSpc>
              <a:spcBef>
                <a:spcPts val="0"/>
              </a:spcBef>
              <a:spcAft>
                <a:spcPts val="0"/>
              </a:spcAft>
              <a:buSzPts val="3600"/>
              <a:buChar char="▹"/>
              <a:defRPr i="1" sz="3600"/>
            </a:lvl6pPr>
            <a:lvl7pPr indent="-457200" lvl="6" marL="3200400" algn="l">
              <a:lnSpc>
                <a:spcPct val="100000"/>
              </a:lnSpc>
              <a:spcBef>
                <a:spcPts val="0"/>
              </a:spcBef>
              <a:spcAft>
                <a:spcPts val="0"/>
              </a:spcAft>
              <a:buSzPts val="3600"/>
              <a:buChar char="▹"/>
              <a:defRPr i="1" sz="3600"/>
            </a:lvl7pPr>
            <a:lvl8pPr indent="-457200" lvl="7" marL="3657600" algn="l">
              <a:lnSpc>
                <a:spcPct val="100000"/>
              </a:lnSpc>
              <a:spcBef>
                <a:spcPts val="0"/>
              </a:spcBef>
              <a:spcAft>
                <a:spcPts val="0"/>
              </a:spcAft>
              <a:buSzPts val="3600"/>
              <a:buChar char="▹"/>
              <a:defRPr i="1" sz="3600"/>
            </a:lvl8pPr>
            <a:lvl9pPr indent="-457200" lvl="8" marL="4114800" algn="l">
              <a:lnSpc>
                <a:spcPct val="100000"/>
              </a:lnSpc>
              <a:spcBef>
                <a:spcPts val="0"/>
              </a:spcBef>
              <a:spcAft>
                <a:spcPts val="0"/>
              </a:spcAft>
              <a:buSzPts val="3600"/>
              <a:buChar char="▹"/>
              <a:defRPr i="1" sz="3600"/>
            </a:lvl9pPr>
          </a:lstStyle>
          <a:p/>
        </p:txBody>
      </p:sp>
      <p:sp>
        <p:nvSpPr>
          <p:cNvPr id="48" name="Google Shape;48;p31"/>
          <p:cNvSpPr txBox="1"/>
          <p:nvPr/>
        </p:nvSpPr>
        <p:spPr>
          <a:xfrm>
            <a:off x="-121150" y="-271850"/>
            <a:ext cx="19557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49" name="Google Shape;49;p31"/>
          <p:cNvSpPr/>
          <p:nvPr/>
        </p:nvSpPr>
        <p:spPr>
          <a:xfrm flipH="1">
            <a:off x="1440947" y="-14750"/>
            <a:ext cx="7458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31"/>
          <p:cNvSpPr/>
          <p:nvPr/>
        </p:nvSpPr>
        <p:spPr>
          <a:xfrm flipH="1">
            <a:off x="6957299" y="4394650"/>
            <a:ext cx="26439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31"/>
          <p:cNvSpPr txBox="1"/>
          <p:nvPr/>
        </p:nvSpPr>
        <p:spPr>
          <a:xfrm>
            <a:off x="6957475" y="4137550"/>
            <a:ext cx="21864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5000"/>
              <a:buFont typeface="Arial"/>
              <a:buNone/>
            </a:pPr>
            <a:r>
              <a:rPr b="0" i="0" lang="pt-BR" sz="15000" u="none" cap="none" strike="noStrike">
                <a:solidFill>
                  <a:srgbClr val="FFFFFF"/>
                </a:solidFill>
                <a:latin typeface="Dosis"/>
                <a:ea typeface="Dosis"/>
                <a:cs typeface="Dosis"/>
                <a:sym typeface="Dosis"/>
              </a:rPr>
              <a:t>”</a:t>
            </a:r>
            <a:endParaRPr b="0" i="0" sz="15000" u="none" cap="none" strike="noStrike">
              <a:solidFill>
                <a:srgbClr val="FFFFFF"/>
              </a:solidFill>
              <a:latin typeface="Dosis"/>
              <a:ea typeface="Dosis"/>
              <a:cs typeface="Dosis"/>
              <a:sym typeface="Dosis"/>
            </a:endParaRPr>
          </a:p>
        </p:txBody>
      </p:sp>
      <p:sp>
        <p:nvSpPr>
          <p:cNvPr id="52" name="Google Shape;52;p31"/>
          <p:cNvSpPr/>
          <p:nvPr/>
        </p:nvSpPr>
        <p:spPr>
          <a:xfrm flipH="1">
            <a:off x="6626547" y="4394650"/>
            <a:ext cx="7458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53" name="Shape 53"/>
        <p:cNvGrpSpPr/>
        <p:nvPr/>
      </p:nvGrpSpPr>
      <p:grpSpPr>
        <a:xfrm>
          <a:off x="0" y="0"/>
          <a:ext cx="0" cy="0"/>
          <a:chOff x="0" y="0"/>
          <a:chExt cx="0" cy="0"/>
        </a:xfrm>
      </p:grpSpPr>
      <p:sp>
        <p:nvSpPr>
          <p:cNvPr id="54" name="Google Shape;54;p32"/>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55" name="Google Shape;55;p32"/>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32"/>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32"/>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2"/>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32"/>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3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61" name="Google Shape;61;p32"/>
          <p:cNvSpPr txBox="1"/>
          <p:nvPr>
            <p:ph idx="1" type="body"/>
          </p:nvPr>
        </p:nvSpPr>
        <p:spPr>
          <a:xfrm>
            <a:off x="1104900"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2" name="Google Shape;62;p32"/>
          <p:cNvSpPr txBox="1"/>
          <p:nvPr>
            <p:ph idx="2" type="body"/>
          </p:nvPr>
        </p:nvSpPr>
        <p:spPr>
          <a:xfrm>
            <a:off x="3652189"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3" name="Google Shape;63;p32"/>
          <p:cNvSpPr txBox="1"/>
          <p:nvPr>
            <p:ph idx="3" type="body"/>
          </p:nvPr>
        </p:nvSpPr>
        <p:spPr>
          <a:xfrm>
            <a:off x="6199478" y="1224350"/>
            <a:ext cx="2423100" cy="3549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64" name="Google Shape;64;p3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5" name="Shape 65"/>
        <p:cNvGrpSpPr/>
        <p:nvPr/>
      </p:nvGrpSpPr>
      <p:grpSpPr>
        <a:xfrm>
          <a:off x="0" y="0"/>
          <a:ext cx="0" cy="0"/>
          <a:chOff x="0" y="0"/>
          <a:chExt cx="0" cy="0"/>
        </a:xfrm>
      </p:grpSpPr>
      <p:sp>
        <p:nvSpPr>
          <p:cNvPr id="66" name="Google Shape;66;p33"/>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3F3F3"/>
          </a:solidFill>
          <a:ln>
            <a:noFill/>
          </a:ln>
        </p:spPr>
      </p:sp>
      <p:sp>
        <p:nvSpPr>
          <p:cNvPr id="67" name="Google Shape;67;p33"/>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33"/>
          <p:cNvSpPr/>
          <p:nvPr/>
        </p:nvSpPr>
        <p:spPr>
          <a:xfrm flipH="1">
            <a:off x="472134" y="-9525"/>
            <a:ext cx="518400" cy="749100"/>
          </a:xfrm>
          <a:prstGeom prst="parallelogram">
            <a:avLst>
              <a:gd fmla="val 75009"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33"/>
          <p:cNvSpPr/>
          <p:nvPr/>
        </p:nvSpPr>
        <p:spPr>
          <a:xfrm flipH="1">
            <a:off x="742953" y="272850"/>
            <a:ext cx="75057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33"/>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33"/>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73" name="Google Shape;73;p3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74" name="Shape 74"/>
        <p:cNvGrpSpPr/>
        <p:nvPr/>
      </p:nvGrpSpPr>
      <p:grpSpPr>
        <a:xfrm>
          <a:off x="0" y="0"/>
          <a:ext cx="0" cy="0"/>
          <a:chOff x="0" y="0"/>
          <a:chExt cx="0" cy="0"/>
        </a:xfrm>
      </p:grpSpPr>
      <p:sp>
        <p:nvSpPr>
          <p:cNvPr id="75" name="Google Shape;75;p34"/>
          <p:cNvSpPr/>
          <p:nvPr/>
        </p:nvSpPr>
        <p:spPr>
          <a:xfrm>
            <a:off x="-55075" y="-38100"/>
            <a:ext cx="3312625" cy="5214650"/>
          </a:xfrm>
          <a:custGeom>
            <a:rect b="b" l="l" r="r" t="t"/>
            <a:pathLst>
              <a:path extrusionOk="0" h="208586" w="132505">
                <a:moveTo>
                  <a:pt x="132505" y="207264"/>
                </a:moveTo>
                <a:lnTo>
                  <a:pt x="25063" y="0"/>
                </a:lnTo>
                <a:lnTo>
                  <a:pt x="0" y="202"/>
                </a:lnTo>
                <a:lnTo>
                  <a:pt x="1322" y="208586"/>
                </a:lnTo>
                <a:close/>
              </a:path>
            </a:pathLst>
          </a:custGeom>
          <a:solidFill>
            <a:srgbClr val="FFFFFF">
              <a:alpha val="17647"/>
            </a:srgbClr>
          </a:solidFill>
          <a:ln>
            <a:noFill/>
          </a:ln>
        </p:spPr>
      </p:sp>
      <p:sp>
        <p:nvSpPr>
          <p:cNvPr id="76" name="Google Shape;76;p34"/>
          <p:cNvSpPr/>
          <p:nvPr/>
        </p:nvSpPr>
        <p:spPr>
          <a:xfrm flipH="1">
            <a:off x="-903537" y="-17561"/>
            <a:ext cx="1759200" cy="749100"/>
          </a:xfrm>
          <a:prstGeom prst="parallelogram">
            <a:avLst>
              <a:gd fmla="val 51542" name="adj"/>
            </a:avLst>
          </a:prstGeom>
          <a:solidFill>
            <a:srgbClr val="22222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34"/>
          <p:cNvSpPr/>
          <p:nvPr/>
        </p:nvSpPr>
        <p:spPr>
          <a:xfrm flipH="1">
            <a:off x="472134" y="-9525"/>
            <a:ext cx="518400" cy="749100"/>
          </a:xfrm>
          <a:prstGeom prst="parallelogram">
            <a:avLst>
              <a:gd fmla="val 75009"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34"/>
          <p:cNvSpPr/>
          <p:nvPr/>
        </p:nvSpPr>
        <p:spPr>
          <a:xfrm flipH="1">
            <a:off x="742953" y="272850"/>
            <a:ext cx="7505700" cy="749100"/>
          </a:xfrm>
          <a:prstGeom prst="parallelogram">
            <a:avLst>
              <a:gd fmla="val 51542" name="adj"/>
            </a:avLst>
          </a:prstGeom>
          <a:solidFill>
            <a:srgbClr val="222222">
              <a:alpha val="6431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34"/>
          <p:cNvSpPr/>
          <p:nvPr/>
        </p:nvSpPr>
        <p:spPr>
          <a:xfrm flipH="1">
            <a:off x="7861618" y="272850"/>
            <a:ext cx="1759200" cy="7491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34"/>
          <p:cNvSpPr/>
          <p:nvPr/>
        </p:nvSpPr>
        <p:spPr>
          <a:xfrm flipH="1">
            <a:off x="990375" y="4925850"/>
            <a:ext cx="8369700" cy="228000"/>
          </a:xfrm>
          <a:prstGeom prst="parallelogram">
            <a:avLst>
              <a:gd fmla="val 51542" name="adj"/>
            </a:avLst>
          </a:prstGeom>
          <a:solidFill>
            <a:srgbClr val="FF87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3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p:txBody>
      </p:sp>
      <p:sp>
        <p:nvSpPr>
          <p:cNvPr id="82" name="Google Shape;82;p3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4.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theme" Target="../theme/theme3.xml"/><Relationship Id="rId12" Type="http://schemas.openxmlformats.org/officeDocument/2006/relationships/slideLayout" Target="../slideLayouts/slideLayout36.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7" name="Google Shape;7;p22"/>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8" name="Google Shape;8;p2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101" name="Shape 101"/>
        <p:cNvGrpSpPr/>
        <p:nvPr/>
      </p:nvGrpSpPr>
      <p:grpSpPr>
        <a:xfrm>
          <a:off x="0" y="0"/>
          <a:ext cx="0" cy="0"/>
          <a:chOff x="0" y="0"/>
          <a:chExt cx="0" cy="0"/>
        </a:xfrm>
      </p:grpSpPr>
      <p:sp>
        <p:nvSpPr>
          <p:cNvPr id="102" name="Google Shape;102;p2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103" name="Google Shape;103;p24"/>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104" name="Google Shape;104;p2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197" name="Shape 197"/>
        <p:cNvGrpSpPr/>
        <p:nvPr/>
      </p:nvGrpSpPr>
      <p:grpSpPr>
        <a:xfrm>
          <a:off x="0" y="0"/>
          <a:ext cx="0" cy="0"/>
          <a:chOff x="0" y="0"/>
          <a:chExt cx="0" cy="0"/>
        </a:xfrm>
      </p:grpSpPr>
      <p:sp>
        <p:nvSpPr>
          <p:cNvPr id="198" name="Google Shape;198;ge0fcf27425_0_1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1pPr>
            <a:lvl2pPr lvl="1"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2pPr>
            <a:lvl3pPr lvl="2"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3pPr>
            <a:lvl4pPr lvl="3"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4pPr>
            <a:lvl5pPr lvl="4"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5pPr>
            <a:lvl6pPr lvl="5"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6pPr>
            <a:lvl7pPr lvl="6"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7pPr>
            <a:lvl8pPr lvl="7"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8pPr>
            <a:lvl9pPr lvl="8" marR="0" rtl="0" algn="l">
              <a:lnSpc>
                <a:spcPct val="100000"/>
              </a:lnSpc>
              <a:spcBef>
                <a:spcPts val="0"/>
              </a:spcBef>
              <a:spcAft>
                <a:spcPts val="0"/>
              </a:spcAft>
              <a:buClr>
                <a:srgbClr val="FFFFFF"/>
              </a:buClr>
              <a:buSzPts val="2400"/>
              <a:buFont typeface="Dosis"/>
              <a:buNone/>
              <a:defRPr b="0" i="0" sz="2400" u="none" cap="none" strike="noStrike">
                <a:solidFill>
                  <a:srgbClr val="FFFFFF"/>
                </a:solidFill>
                <a:latin typeface="Dosis"/>
                <a:ea typeface="Dosis"/>
                <a:cs typeface="Dosis"/>
                <a:sym typeface="Dosis"/>
              </a:defRPr>
            </a:lvl9pPr>
          </a:lstStyle>
          <a:p/>
        </p:txBody>
      </p:sp>
      <p:sp>
        <p:nvSpPr>
          <p:cNvPr id="199" name="Google Shape;199;ge0fcf27425_0_120"/>
          <p:cNvSpPr txBox="1"/>
          <p:nvPr>
            <p:ph idx="1" type="body"/>
          </p:nvPr>
        </p:nvSpPr>
        <p:spPr>
          <a:xfrm>
            <a:off x="1104900" y="1200150"/>
            <a:ext cx="7581900" cy="3725700"/>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rgbClr val="FF8700"/>
              </a:buClr>
              <a:buSzPts val="3000"/>
              <a:buFont typeface="Roboto"/>
              <a:buChar char="▸"/>
              <a:defRPr b="0" i="0" sz="3000" u="none" cap="none" strike="noStrike">
                <a:solidFill>
                  <a:srgbClr val="222222"/>
                </a:solidFill>
                <a:latin typeface="Roboto"/>
                <a:ea typeface="Roboto"/>
                <a:cs typeface="Roboto"/>
                <a:sym typeface="Roboto"/>
              </a:defRPr>
            </a:lvl1pPr>
            <a:lvl2pPr indent="-381000" lvl="1" marL="9144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2pPr>
            <a:lvl3pPr indent="-381000" lvl="2" marL="1371600" marR="0" rtl="0" algn="l">
              <a:lnSpc>
                <a:spcPct val="100000"/>
              </a:lnSpc>
              <a:spcBef>
                <a:spcPts val="0"/>
              </a:spcBef>
              <a:spcAft>
                <a:spcPts val="0"/>
              </a:spcAft>
              <a:buClr>
                <a:srgbClr val="FF8700"/>
              </a:buClr>
              <a:buSzPts val="2400"/>
              <a:buFont typeface="Roboto"/>
              <a:buChar char="▹"/>
              <a:defRPr b="0" i="0" sz="2400" u="none" cap="none" strike="noStrike">
                <a:solidFill>
                  <a:srgbClr val="222222"/>
                </a:solidFill>
                <a:latin typeface="Roboto"/>
                <a:ea typeface="Roboto"/>
                <a:cs typeface="Roboto"/>
                <a:sym typeface="Roboto"/>
              </a:defRPr>
            </a:lvl3pPr>
            <a:lvl4pPr indent="-342900" lvl="3" marL="1828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4pPr>
            <a:lvl5pPr indent="-342900" lvl="4" marL="22860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5pPr>
            <a:lvl6pPr indent="-342900" lvl="5" marL="27432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6pPr>
            <a:lvl7pPr indent="-342900" lvl="6" marL="32004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7pPr>
            <a:lvl8pPr indent="-342900" lvl="7" marL="36576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8pPr>
            <a:lvl9pPr indent="-342900" lvl="8" marL="4114800" marR="0" rtl="0" algn="l">
              <a:lnSpc>
                <a:spcPct val="100000"/>
              </a:lnSpc>
              <a:spcBef>
                <a:spcPts val="0"/>
              </a:spcBef>
              <a:spcAft>
                <a:spcPts val="0"/>
              </a:spcAft>
              <a:buClr>
                <a:srgbClr val="FF8700"/>
              </a:buClr>
              <a:buSzPts val="1800"/>
              <a:buFont typeface="Roboto"/>
              <a:buChar char="▹"/>
              <a:defRPr b="0" i="0" sz="1800" u="none" cap="none" strike="noStrike">
                <a:solidFill>
                  <a:srgbClr val="222222"/>
                </a:solidFill>
                <a:latin typeface="Roboto"/>
                <a:ea typeface="Roboto"/>
                <a:cs typeface="Roboto"/>
                <a:sym typeface="Roboto"/>
              </a:defRPr>
            </a:lvl9pPr>
          </a:lstStyle>
          <a:p/>
        </p:txBody>
      </p:sp>
      <p:sp>
        <p:nvSpPr>
          <p:cNvPr id="200" name="Google Shape;200;ge0fcf27425_0_1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FFFFFF"/>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jp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
          <p:cNvSpPr txBox="1"/>
          <p:nvPr>
            <p:ph type="ctrTitle"/>
          </p:nvPr>
        </p:nvSpPr>
        <p:spPr>
          <a:xfrm>
            <a:off x="281250" y="1225425"/>
            <a:ext cx="6271500" cy="2937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1000"/>
              </a:spcBef>
              <a:spcAft>
                <a:spcPts val="1000"/>
              </a:spcAft>
              <a:buClr>
                <a:schemeClr val="dk1"/>
              </a:buClr>
              <a:buSzPts val="1100"/>
              <a:buFont typeface="Arial"/>
              <a:buNone/>
            </a:pPr>
            <a:r>
              <a:rPr b="1" lang="pt-BR" sz="4000">
                <a:solidFill>
                  <a:srgbClr val="3F5378"/>
                </a:solidFill>
                <a:latin typeface="Roboto"/>
                <a:ea typeface="Roboto"/>
                <a:cs typeface="Roboto"/>
                <a:sym typeface="Roboto"/>
              </a:rPr>
              <a:t>Domain Requirements Engineer</a:t>
            </a:r>
            <a:endParaRPr sz="6200">
              <a:solidFill>
                <a:srgbClr val="3F5378"/>
              </a:solidFill>
              <a:latin typeface="Roboto"/>
              <a:ea typeface="Roboto"/>
              <a:cs typeface="Roboto"/>
              <a:sym typeface="Roboto"/>
            </a:endParaRPr>
          </a:p>
        </p:txBody>
      </p:sp>
      <p:pic>
        <p:nvPicPr>
          <p:cNvPr id="299" name="Google Shape;299;p1"/>
          <p:cNvPicPr preferRelativeResize="0"/>
          <p:nvPr/>
        </p:nvPicPr>
        <p:blipFill rotWithShape="1">
          <a:blip r:embed="rId3">
            <a:alphaModFix/>
          </a:blip>
          <a:srcRect b="0" l="0" r="0" t="0"/>
          <a:stretch/>
        </p:blipFill>
        <p:spPr>
          <a:xfrm>
            <a:off x="6712350" y="2035775"/>
            <a:ext cx="2286450" cy="240264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pic>
        <p:nvPicPr>
          <p:cNvPr id="379" name="Google Shape;379;p10"/>
          <p:cNvPicPr preferRelativeResize="0"/>
          <p:nvPr/>
        </p:nvPicPr>
        <p:blipFill rotWithShape="1">
          <a:blip r:embed="rId3">
            <a:alphaModFix/>
          </a:blip>
          <a:srcRect b="0" l="0" r="0" t="0"/>
          <a:stretch/>
        </p:blipFill>
        <p:spPr>
          <a:xfrm>
            <a:off x="971450" y="48925"/>
            <a:ext cx="8042350" cy="4868551"/>
          </a:xfrm>
          <a:prstGeom prst="rect">
            <a:avLst/>
          </a:prstGeom>
          <a:noFill/>
          <a:ln>
            <a:noFill/>
          </a:ln>
        </p:spPr>
      </p:pic>
      <p:sp>
        <p:nvSpPr>
          <p:cNvPr id="380" name="Google Shape;380;p10"/>
          <p:cNvSpPr txBox="1"/>
          <p:nvPr>
            <p:ph type="title"/>
          </p:nvPr>
        </p:nvSpPr>
        <p:spPr>
          <a:xfrm>
            <a:off x="187400" y="4298200"/>
            <a:ext cx="33774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solidFill>
                  <a:srgbClr val="3F5378"/>
                </a:solidFill>
                <a:latin typeface="Roboto"/>
                <a:ea typeface="Roboto"/>
                <a:cs typeface="Roboto"/>
                <a:sym typeface="Roboto"/>
              </a:rPr>
              <a:t>Mobile Media - with defects</a:t>
            </a:r>
            <a:endParaRPr>
              <a:solidFill>
                <a:srgbClr val="3F5378"/>
              </a:solidFill>
              <a:latin typeface="Roboto"/>
              <a:ea typeface="Roboto"/>
              <a:cs typeface="Roboto"/>
              <a:sym typeface="Roboto"/>
            </a:endParaRPr>
          </a:p>
        </p:txBody>
      </p:sp>
      <p:sp>
        <p:nvSpPr>
          <p:cNvPr id="381" name="Google Shape;381;p1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11"/>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387" name="Google Shape;387;p11"/>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USE CASE</a:t>
            </a:r>
            <a:endParaRPr/>
          </a:p>
        </p:txBody>
      </p:sp>
      <p:sp>
        <p:nvSpPr>
          <p:cNvPr id="388" name="Google Shape;388;p11"/>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389" name="Google Shape;389;p11"/>
          <p:cNvPicPr preferRelativeResize="0"/>
          <p:nvPr/>
        </p:nvPicPr>
        <p:blipFill rotWithShape="1">
          <a:blip r:embed="rId3">
            <a:alphaModFix/>
          </a:blip>
          <a:srcRect b="0" l="0" r="0" t="15268"/>
          <a:stretch/>
        </p:blipFill>
        <p:spPr>
          <a:xfrm>
            <a:off x="2754000" y="1025175"/>
            <a:ext cx="4835049" cy="39659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pic>
        <p:nvPicPr>
          <p:cNvPr id="394" name="Google Shape;394;p12"/>
          <p:cNvPicPr preferRelativeResize="0"/>
          <p:nvPr/>
        </p:nvPicPr>
        <p:blipFill rotWithShape="1">
          <a:blip r:embed="rId3">
            <a:alphaModFix/>
          </a:blip>
          <a:srcRect b="33455" l="15475" r="48342" t="24183"/>
          <a:stretch/>
        </p:blipFill>
        <p:spPr>
          <a:xfrm>
            <a:off x="258125" y="937801"/>
            <a:ext cx="4450901" cy="3154299"/>
          </a:xfrm>
          <a:prstGeom prst="rect">
            <a:avLst/>
          </a:prstGeom>
          <a:noFill/>
          <a:ln>
            <a:noFill/>
          </a:ln>
        </p:spPr>
      </p:pic>
      <p:pic>
        <p:nvPicPr>
          <p:cNvPr id="395" name="Google Shape;395;p12"/>
          <p:cNvPicPr preferRelativeResize="0"/>
          <p:nvPr/>
        </p:nvPicPr>
        <p:blipFill>
          <a:blip r:embed="rId4">
            <a:alphaModFix/>
          </a:blip>
          <a:stretch>
            <a:fillRect/>
          </a:stretch>
        </p:blipFill>
        <p:spPr>
          <a:xfrm>
            <a:off x="4060773" y="793675"/>
            <a:ext cx="5121452" cy="3934775"/>
          </a:xfrm>
          <a:prstGeom prst="rect">
            <a:avLst/>
          </a:prstGeom>
          <a:noFill/>
          <a:ln>
            <a:noFill/>
          </a:ln>
        </p:spPr>
      </p:pic>
      <p:sp>
        <p:nvSpPr>
          <p:cNvPr id="396" name="Google Shape;396;p1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397" name="Google Shape;397;p12"/>
          <p:cNvSpPr/>
          <p:nvPr/>
        </p:nvSpPr>
        <p:spPr>
          <a:xfrm>
            <a:off x="1695575" y="1567775"/>
            <a:ext cx="1048800" cy="4374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98" name="Google Shape;398;p12"/>
          <p:cNvCxnSpPr>
            <a:stCxn id="397" idx="4"/>
          </p:cNvCxnSpPr>
          <p:nvPr/>
        </p:nvCxnSpPr>
        <p:spPr>
          <a:xfrm flipH="1" rot="-5400000">
            <a:off x="1885025" y="2340125"/>
            <a:ext cx="2510700" cy="1840800"/>
          </a:xfrm>
          <a:prstGeom prst="bentConnector3">
            <a:avLst>
              <a:gd fmla="val 99457" name="adj1"/>
            </a:avLst>
          </a:prstGeom>
          <a:noFill/>
          <a:ln cap="flat" cmpd="sng" w="38100">
            <a:solidFill>
              <a:schemeClr val="accent1"/>
            </a:solidFill>
            <a:prstDash val="solid"/>
            <a:round/>
            <a:headEnd len="sm" w="sm" type="none"/>
            <a:tailEnd len="med" w="med" type="triangle"/>
          </a:ln>
        </p:spPr>
      </p:cxnSp>
      <p:sp>
        <p:nvSpPr>
          <p:cNvPr id="399" name="Google Shape;399;p12"/>
          <p:cNvSpPr txBox="1"/>
          <p:nvPr/>
        </p:nvSpPr>
        <p:spPr>
          <a:xfrm>
            <a:off x="2630200" y="1274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cxnSp>
        <p:nvCxnSpPr>
          <p:cNvPr id="400" name="Google Shape;400;p12"/>
          <p:cNvCxnSpPr/>
          <p:nvPr/>
        </p:nvCxnSpPr>
        <p:spPr>
          <a:xfrm>
            <a:off x="4260425" y="4532075"/>
            <a:ext cx="4181700" cy="11100"/>
          </a:xfrm>
          <a:prstGeom prst="straightConnector1">
            <a:avLst/>
          </a:prstGeom>
          <a:noFill/>
          <a:ln cap="flat" cmpd="sng" w="38100">
            <a:solidFill>
              <a:schemeClr val="accent3"/>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7"/>
                                        </p:tgtEl>
                                        <p:attrNameLst>
                                          <p:attrName>style.visibility</p:attrName>
                                        </p:attrNameLst>
                                      </p:cBhvr>
                                      <p:to>
                                        <p:strVal val="visible"/>
                                      </p:to>
                                    </p:set>
                                    <p:animEffect filter="fade" transition="in">
                                      <p:cBhvr>
                                        <p:cTn dur="1000"/>
                                        <p:tgtEl>
                                          <p:spTgt spid="3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8"/>
                                        </p:tgtEl>
                                        <p:attrNameLst>
                                          <p:attrName>style.visibility</p:attrName>
                                        </p:attrNameLst>
                                      </p:cBhvr>
                                      <p:to>
                                        <p:strVal val="visible"/>
                                      </p:to>
                                    </p:set>
                                    <p:animEffect filter="fade" transition="in">
                                      <p:cBhvr>
                                        <p:cTn dur="1000"/>
                                        <p:tgtEl>
                                          <p:spTgt spid="3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1000"/>
                                        <p:tgtEl>
                                          <p:spTgt spid="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pic>
        <p:nvPicPr>
          <p:cNvPr id="405" name="Google Shape;405;p13"/>
          <p:cNvPicPr preferRelativeResize="0"/>
          <p:nvPr/>
        </p:nvPicPr>
        <p:blipFill rotWithShape="1">
          <a:blip r:embed="rId3">
            <a:alphaModFix/>
          </a:blip>
          <a:srcRect b="33455" l="15475" r="48342" t="24183"/>
          <a:stretch/>
        </p:blipFill>
        <p:spPr>
          <a:xfrm>
            <a:off x="258125" y="937801"/>
            <a:ext cx="4450901" cy="3154299"/>
          </a:xfrm>
          <a:prstGeom prst="rect">
            <a:avLst/>
          </a:prstGeom>
          <a:noFill/>
          <a:ln>
            <a:noFill/>
          </a:ln>
        </p:spPr>
      </p:pic>
      <p:sp>
        <p:nvSpPr>
          <p:cNvPr id="406" name="Google Shape;406;p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07" name="Google Shape;407;p13"/>
          <p:cNvSpPr/>
          <p:nvPr/>
        </p:nvSpPr>
        <p:spPr>
          <a:xfrm>
            <a:off x="594900" y="1959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13"/>
          <p:cNvSpPr txBox="1"/>
          <p:nvPr/>
        </p:nvSpPr>
        <p:spPr>
          <a:xfrm>
            <a:off x="2630200" y="1274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pic>
        <p:nvPicPr>
          <p:cNvPr id="409" name="Google Shape;409;p13"/>
          <p:cNvPicPr preferRelativeResize="0"/>
          <p:nvPr/>
        </p:nvPicPr>
        <p:blipFill>
          <a:blip r:embed="rId4">
            <a:alphaModFix/>
          </a:blip>
          <a:stretch>
            <a:fillRect/>
          </a:stretch>
        </p:blipFill>
        <p:spPr>
          <a:xfrm>
            <a:off x="4060773" y="793675"/>
            <a:ext cx="5121452" cy="3934775"/>
          </a:xfrm>
          <a:prstGeom prst="rect">
            <a:avLst/>
          </a:prstGeom>
          <a:noFill/>
          <a:ln>
            <a:noFill/>
          </a:ln>
        </p:spPr>
      </p:pic>
      <p:cxnSp>
        <p:nvCxnSpPr>
          <p:cNvPr id="410" name="Google Shape;410;p13"/>
          <p:cNvCxnSpPr/>
          <p:nvPr/>
        </p:nvCxnSpPr>
        <p:spPr>
          <a:xfrm>
            <a:off x="4260425" y="4532075"/>
            <a:ext cx="4181700" cy="11100"/>
          </a:xfrm>
          <a:prstGeom prst="straightConnector1">
            <a:avLst/>
          </a:prstGeom>
          <a:noFill/>
          <a:ln cap="flat" cmpd="sng" w="38100">
            <a:solidFill>
              <a:schemeClr val="accent3"/>
            </a:solidFill>
            <a:prstDash val="solid"/>
            <a:round/>
            <a:headEnd len="sm" w="sm" type="none"/>
            <a:tailEnd len="sm" w="sm" type="none"/>
          </a:ln>
        </p:spPr>
      </p:cxnSp>
      <p:sp>
        <p:nvSpPr>
          <p:cNvPr id="411" name="Google Shape;411;p13"/>
          <p:cNvSpPr txBox="1"/>
          <p:nvPr/>
        </p:nvSpPr>
        <p:spPr>
          <a:xfrm>
            <a:off x="418700" y="1540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1000"/>
                                        <p:tgtEl>
                                          <p:spTgt spid="4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1000"/>
                                        <p:tgtEl>
                                          <p:spTgt spid="4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pic>
        <p:nvPicPr>
          <p:cNvPr id="416" name="Google Shape;416;p14"/>
          <p:cNvPicPr preferRelativeResize="0"/>
          <p:nvPr/>
        </p:nvPicPr>
        <p:blipFill rotWithShape="1">
          <a:blip r:embed="rId3">
            <a:alphaModFix/>
          </a:blip>
          <a:srcRect b="33455" l="15475" r="53248" t="24183"/>
          <a:stretch/>
        </p:blipFill>
        <p:spPr>
          <a:xfrm>
            <a:off x="258125" y="1318800"/>
            <a:ext cx="3847423" cy="3154299"/>
          </a:xfrm>
          <a:prstGeom prst="rect">
            <a:avLst/>
          </a:prstGeom>
          <a:noFill/>
          <a:ln>
            <a:noFill/>
          </a:ln>
        </p:spPr>
      </p:pic>
      <p:sp>
        <p:nvSpPr>
          <p:cNvPr id="417" name="Google Shape;417;p14"/>
          <p:cNvSpPr/>
          <p:nvPr/>
        </p:nvSpPr>
        <p:spPr>
          <a:xfrm>
            <a:off x="594900" y="23400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4"/>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419" name="Google Shape;419;p14"/>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420" name="Google Shape;420;p14"/>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1.2;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DestroyMedia;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This use case has not been defined in the requirements specification.</a:t>
            </a:r>
            <a:endParaRPr sz="2300"/>
          </a:p>
          <a:p>
            <a:pPr indent="0" lvl="0" marL="0" rtl="0" algn="l">
              <a:lnSpc>
                <a:spcPct val="100000"/>
              </a:lnSpc>
              <a:spcBef>
                <a:spcPts val="600"/>
              </a:spcBef>
              <a:spcAft>
                <a:spcPts val="0"/>
              </a:spcAft>
              <a:buSzPts val="3000"/>
              <a:buNone/>
            </a:pPr>
            <a:r>
              <a:t/>
            </a:r>
            <a:endParaRPr b="1"/>
          </a:p>
        </p:txBody>
      </p:sp>
      <p:sp>
        <p:nvSpPr>
          <p:cNvPr id="421" name="Google Shape;421;p1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22" name="Google Shape;422;p1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pic>
        <p:nvPicPr>
          <p:cNvPr id="427" name="Google Shape;427;p15"/>
          <p:cNvPicPr preferRelativeResize="0"/>
          <p:nvPr/>
        </p:nvPicPr>
        <p:blipFill rotWithShape="1">
          <a:blip r:embed="rId3">
            <a:alphaModFix/>
          </a:blip>
          <a:srcRect b="33455" l="15475" r="53248" t="24183"/>
          <a:stretch/>
        </p:blipFill>
        <p:spPr>
          <a:xfrm>
            <a:off x="258125" y="1318800"/>
            <a:ext cx="3847423" cy="3154299"/>
          </a:xfrm>
          <a:prstGeom prst="rect">
            <a:avLst/>
          </a:prstGeom>
          <a:noFill/>
          <a:ln>
            <a:noFill/>
          </a:ln>
        </p:spPr>
      </p:pic>
      <p:sp>
        <p:nvSpPr>
          <p:cNvPr id="428" name="Google Shape;428;p15"/>
          <p:cNvSpPr/>
          <p:nvPr/>
        </p:nvSpPr>
        <p:spPr>
          <a:xfrm>
            <a:off x="1067550" y="3878475"/>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15"/>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430" name="Google Shape;430;p15"/>
          <p:cNvSpPr txBox="1"/>
          <p:nvPr/>
        </p:nvSpPr>
        <p:spPr>
          <a:xfrm>
            <a:off x="418700" y="19218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431" name="Google Shape;431;p15"/>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1.3;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ManageAlbum;</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use case is duplicated.</a:t>
            </a:r>
            <a:endParaRPr/>
          </a:p>
        </p:txBody>
      </p:sp>
      <p:sp>
        <p:nvSpPr>
          <p:cNvPr id="432" name="Google Shape;432;p1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33" name="Google Shape;433;p1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EXAMPLE - USE CASE</a:t>
            </a:r>
            <a:endParaRPr/>
          </a:p>
        </p:txBody>
      </p:sp>
      <p:sp>
        <p:nvSpPr>
          <p:cNvPr id="434" name="Google Shape;434;p15"/>
          <p:cNvSpPr/>
          <p:nvPr/>
        </p:nvSpPr>
        <p:spPr>
          <a:xfrm>
            <a:off x="2739850" y="3752850"/>
            <a:ext cx="1236300" cy="4647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5"/>
          <p:cNvSpPr txBox="1"/>
          <p:nvPr/>
        </p:nvSpPr>
        <p:spPr>
          <a:xfrm>
            <a:off x="1708950" y="33253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436" name="Google Shape;436;p15"/>
          <p:cNvSpPr txBox="1"/>
          <p:nvPr/>
        </p:nvSpPr>
        <p:spPr>
          <a:xfrm>
            <a:off x="2739850" y="332537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1000"/>
                                        <p:tgtEl>
                                          <p:spTgt spid="4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1000"/>
                                        <p:tgtEl>
                                          <p:spTgt spid="4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pic>
        <p:nvPicPr>
          <p:cNvPr id="441" name="Google Shape;441;p16"/>
          <p:cNvPicPr preferRelativeResize="0"/>
          <p:nvPr/>
        </p:nvPicPr>
        <p:blipFill rotWithShape="1">
          <a:blip r:embed="rId3">
            <a:alphaModFix/>
          </a:blip>
          <a:srcRect b="17604" l="9077" r="43045" t="21397"/>
          <a:stretch/>
        </p:blipFill>
        <p:spPr>
          <a:xfrm>
            <a:off x="0" y="1087400"/>
            <a:ext cx="4587448" cy="3537900"/>
          </a:xfrm>
          <a:prstGeom prst="rect">
            <a:avLst/>
          </a:prstGeom>
          <a:noFill/>
          <a:ln>
            <a:noFill/>
          </a:ln>
        </p:spPr>
      </p:pic>
      <p:sp>
        <p:nvSpPr>
          <p:cNvPr id="442" name="Google Shape;442;p16"/>
          <p:cNvSpPr txBox="1"/>
          <p:nvPr/>
        </p:nvSpPr>
        <p:spPr>
          <a:xfrm>
            <a:off x="2303850" y="14082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443" name="Google Shape;443;p16"/>
          <p:cNvSpPr txBox="1"/>
          <p:nvPr/>
        </p:nvSpPr>
        <p:spPr>
          <a:xfrm>
            <a:off x="687450" y="16994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444" name="Google Shape;444;p16"/>
          <p:cNvSpPr txBox="1"/>
          <p:nvPr>
            <p:ph idx="4294967295" type="body"/>
          </p:nvPr>
        </p:nvSpPr>
        <p:spPr>
          <a:xfrm>
            <a:off x="4572000" y="1025175"/>
            <a:ext cx="4385400" cy="35379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a:t>
            </a:r>
            <a:r>
              <a:rPr b="1" lang="pt-BR" sz="2300"/>
              <a:t>: </a:t>
            </a:r>
            <a:r>
              <a:rPr lang="pt-BR" sz="2300"/>
              <a:t>1.7.1;</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Send 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There is no relationship between the Send Media and Hear Media from Incoming Caller use cases.</a:t>
            </a:r>
            <a:endParaRPr/>
          </a:p>
        </p:txBody>
      </p:sp>
      <p:sp>
        <p:nvSpPr>
          <p:cNvPr id="445" name="Google Shape;445;p1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46" name="Google Shape;446;p1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EXAMPLE - USE CASE</a:t>
            </a:r>
            <a:endParaRPr/>
          </a:p>
        </p:txBody>
      </p:sp>
      <p:sp>
        <p:nvSpPr>
          <p:cNvPr id="447" name="Google Shape;447;p16"/>
          <p:cNvSpPr/>
          <p:nvPr/>
        </p:nvSpPr>
        <p:spPr>
          <a:xfrm>
            <a:off x="3184700" y="1565700"/>
            <a:ext cx="1177200" cy="5136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16"/>
          <p:cNvSpPr txBox="1"/>
          <p:nvPr/>
        </p:nvSpPr>
        <p:spPr>
          <a:xfrm>
            <a:off x="92550" y="2314950"/>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
        <p:nvSpPr>
          <p:cNvPr id="449" name="Google Shape;449;p16"/>
          <p:cNvSpPr/>
          <p:nvPr/>
        </p:nvSpPr>
        <p:spPr>
          <a:xfrm>
            <a:off x="-119700" y="2537325"/>
            <a:ext cx="1401900" cy="8112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0" name="Google Shape;450;p16"/>
          <p:cNvCxnSpPr/>
          <p:nvPr/>
        </p:nvCxnSpPr>
        <p:spPr>
          <a:xfrm flipH="1" rot="10800000">
            <a:off x="1285100" y="2041975"/>
            <a:ext cx="1825800" cy="676500"/>
          </a:xfrm>
          <a:prstGeom prst="straightConnector1">
            <a:avLst/>
          </a:prstGeom>
          <a:noFill/>
          <a:ln cap="flat" cmpd="sng" w="38100">
            <a:solidFill>
              <a:srgbClr val="FF8700"/>
            </a:solidFill>
            <a:prstDash val="solid"/>
            <a:round/>
            <a:headEnd len="sm" w="sm" type="none"/>
            <a:tailEnd len="sm" w="sm" type="none"/>
          </a:ln>
        </p:spPr>
      </p:cxnSp>
      <p:cxnSp>
        <p:nvCxnSpPr>
          <p:cNvPr id="451" name="Google Shape;451;p16"/>
          <p:cNvCxnSpPr/>
          <p:nvPr/>
        </p:nvCxnSpPr>
        <p:spPr>
          <a:xfrm flipH="1">
            <a:off x="1279100" y="2681925"/>
            <a:ext cx="1837800" cy="224400"/>
          </a:xfrm>
          <a:prstGeom prst="straightConnector1">
            <a:avLst/>
          </a:prstGeom>
          <a:noFill/>
          <a:ln cap="flat" cmpd="sng" w="38100">
            <a:solidFill>
              <a:srgbClr val="FF8700"/>
            </a:solidFill>
            <a:prstDash val="solid"/>
            <a:round/>
            <a:headEnd len="sm" w="sm" type="none"/>
            <a:tailEnd len="sm" w="sm" type="none"/>
          </a:ln>
        </p:spPr>
      </p:cxnSp>
      <p:sp>
        <p:nvSpPr>
          <p:cNvPr id="452" name="Google Shape;452;p16"/>
          <p:cNvSpPr txBox="1"/>
          <p:nvPr/>
        </p:nvSpPr>
        <p:spPr>
          <a:xfrm>
            <a:off x="1201325" y="38094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FF0000"/>
                </a:solidFill>
                <a:latin typeface="Roboto"/>
                <a:ea typeface="Roboto"/>
                <a:cs typeface="Roboto"/>
                <a:sym typeface="Roboto"/>
              </a:rPr>
              <a:t>X</a:t>
            </a:r>
            <a:endParaRPr b="1" i="0" sz="2600" u="none" cap="none" strike="noStrike">
              <a:solidFill>
                <a:srgbClr val="FF0000"/>
              </a:solidFill>
              <a:latin typeface="Roboto"/>
              <a:ea typeface="Roboto"/>
              <a:cs typeface="Roboto"/>
              <a:sym typeface="Roboto"/>
            </a:endParaRPr>
          </a:p>
        </p:txBody>
      </p:sp>
      <p:sp>
        <p:nvSpPr>
          <p:cNvPr id="453" name="Google Shape;453;p16"/>
          <p:cNvSpPr txBox="1"/>
          <p:nvPr/>
        </p:nvSpPr>
        <p:spPr>
          <a:xfrm>
            <a:off x="0" y="37107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accent3"/>
                </a:solidFill>
                <a:latin typeface="Roboto"/>
                <a:ea typeface="Roboto"/>
                <a:cs typeface="Roboto"/>
                <a:sym typeface="Roboto"/>
              </a:rPr>
              <a:t>✔</a:t>
            </a:r>
            <a:endParaRPr b="1" i="0" sz="26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9"/>
                                        </p:tgtEl>
                                        <p:attrNameLst>
                                          <p:attrName>style.visibility</p:attrName>
                                        </p:attrNameLst>
                                      </p:cBhvr>
                                      <p:to>
                                        <p:strVal val="visible"/>
                                      </p:to>
                                    </p:set>
                                    <p:animEffect filter="fade" transition="in">
                                      <p:cBhvr>
                                        <p:cTn dur="1000"/>
                                        <p:tgtEl>
                                          <p:spTgt spid="4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1"/>
                                        </p:tgtEl>
                                        <p:attrNameLst>
                                          <p:attrName>style.visibility</p:attrName>
                                        </p:attrNameLst>
                                      </p:cBhvr>
                                      <p:to>
                                        <p:strVal val="visible"/>
                                      </p:to>
                                    </p:set>
                                    <p:animEffect filter="fade" transition="in">
                                      <p:cBhvr>
                                        <p:cTn dur="1000"/>
                                        <p:tgtEl>
                                          <p:spTgt spid="4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1000"/>
                                        <p:tgtEl>
                                          <p:spTgt spid="4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1000"/>
                                        <p:tgtEl>
                                          <p:spTgt spid="4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4"/>
                                        </p:tgtEl>
                                        <p:attrNameLst>
                                          <p:attrName>style.visibility</p:attrName>
                                        </p:attrNameLst>
                                      </p:cBhvr>
                                      <p:to>
                                        <p:strVal val="visible"/>
                                      </p:to>
                                    </p:set>
                                    <p:animEffect filter="fade" transition="in">
                                      <p:cBhvr>
                                        <p:cTn dur="1000"/>
                                        <p:tgtEl>
                                          <p:spTgt spid="4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1000"/>
                                        <p:tgtEl>
                                          <p:spTgt spid="4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17"/>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59" name="Google Shape;459;p17"/>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EXAMPLE - USE CASE</a:t>
            </a:r>
            <a:endParaRPr/>
          </a:p>
        </p:txBody>
      </p:sp>
      <p:sp>
        <p:nvSpPr>
          <p:cNvPr id="460" name="Google Shape;460;p17"/>
          <p:cNvSpPr txBox="1"/>
          <p:nvPr>
            <p:ph idx="1" type="body"/>
          </p:nvPr>
        </p:nvSpPr>
        <p:spPr>
          <a:xfrm>
            <a:off x="339375" y="1235350"/>
            <a:ext cx="21135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lang="pt-BR" sz="2100">
                <a:solidFill>
                  <a:srgbClr val="3F5378"/>
                </a:solidFill>
              </a:rPr>
              <a:t>INSTRUCTIONS</a:t>
            </a:r>
            <a:endParaRPr sz="2100">
              <a:solidFill>
                <a:srgbClr val="3F5378"/>
              </a:solidFill>
            </a:endParaRPr>
          </a:p>
          <a:p>
            <a:pPr indent="0" lvl="0" marL="0" rtl="0" algn="l">
              <a:lnSpc>
                <a:spcPct val="100000"/>
              </a:lnSpc>
              <a:spcBef>
                <a:spcPts val="600"/>
              </a:spcBef>
              <a:spcAft>
                <a:spcPts val="0"/>
              </a:spcAft>
              <a:buSzPts val="1100"/>
              <a:buNone/>
            </a:pPr>
            <a:r>
              <a:rPr lang="pt-BR" sz="2100">
                <a:solidFill>
                  <a:srgbClr val="3F5378"/>
                </a:solidFill>
              </a:rPr>
              <a:t>SECONDARY</a:t>
            </a:r>
            <a:endParaRPr sz="2100">
              <a:solidFill>
                <a:srgbClr val="3F5378"/>
              </a:solidFill>
            </a:endParaRPr>
          </a:p>
        </p:txBody>
      </p:sp>
      <p:pic>
        <p:nvPicPr>
          <p:cNvPr id="461" name="Google Shape;461;p17"/>
          <p:cNvPicPr preferRelativeResize="0"/>
          <p:nvPr/>
        </p:nvPicPr>
        <p:blipFill rotWithShape="1">
          <a:blip r:embed="rId3">
            <a:alphaModFix/>
          </a:blip>
          <a:srcRect b="0" l="0" r="0" t="15268"/>
          <a:stretch/>
        </p:blipFill>
        <p:spPr>
          <a:xfrm>
            <a:off x="3322365" y="1025175"/>
            <a:ext cx="4742160" cy="38897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pic>
        <p:nvPicPr>
          <p:cNvPr id="466" name="Google Shape;466;p18"/>
          <p:cNvPicPr preferRelativeResize="0"/>
          <p:nvPr/>
        </p:nvPicPr>
        <p:blipFill rotWithShape="1">
          <a:blip r:embed="rId3">
            <a:alphaModFix/>
          </a:blip>
          <a:srcRect b="8744" l="60005" r="0" t="45329"/>
          <a:stretch/>
        </p:blipFill>
        <p:spPr>
          <a:xfrm>
            <a:off x="-84225" y="1335100"/>
            <a:ext cx="4721451" cy="3281952"/>
          </a:xfrm>
          <a:prstGeom prst="rect">
            <a:avLst/>
          </a:prstGeom>
          <a:noFill/>
          <a:ln>
            <a:noFill/>
          </a:ln>
        </p:spPr>
      </p:pic>
      <p:sp>
        <p:nvSpPr>
          <p:cNvPr id="467" name="Google Shape;467;p18"/>
          <p:cNvSpPr/>
          <p:nvPr/>
        </p:nvSpPr>
        <p:spPr>
          <a:xfrm>
            <a:off x="2535200" y="1731525"/>
            <a:ext cx="2121900" cy="1618500"/>
          </a:xfrm>
          <a:prstGeom prst="ellipse">
            <a:avLst/>
          </a:prstGeom>
          <a:noFill/>
          <a:ln cap="flat" cmpd="sng" w="38100">
            <a:solidFill>
              <a:schemeClr val="accent1"/>
            </a:solidFill>
            <a:prstDash val="solid"/>
            <a:round/>
            <a:headEnd len="sm" w="sm" type="none"/>
            <a:tailEnd len="sm" w="sm" type="none"/>
          </a:ln>
          <a:effectLst>
            <a:outerShdw blurRad="57150" rotWithShape="0" algn="bl" dir="5400000" dist="19050">
              <a:srgbClr val="000000">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18"/>
          <p:cNvSpPr txBox="1"/>
          <p:nvPr/>
        </p:nvSpPr>
        <p:spPr>
          <a:xfrm>
            <a:off x="2630200" y="1655325"/>
            <a:ext cx="594900" cy="51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1" i="0" sz="2600" u="none" cap="none" strike="noStrike">
              <a:solidFill>
                <a:schemeClr val="accent3"/>
              </a:solidFill>
              <a:latin typeface="Roboto"/>
              <a:ea typeface="Roboto"/>
              <a:cs typeface="Roboto"/>
              <a:sym typeface="Roboto"/>
            </a:endParaRPr>
          </a:p>
        </p:txBody>
      </p:sp>
      <p:sp>
        <p:nvSpPr>
          <p:cNvPr id="469" name="Google Shape;469;p18"/>
          <p:cNvSpPr txBox="1"/>
          <p:nvPr>
            <p:ph idx="4294967295" type="body"/>
          </p:nvPr>
        </p:nvSpPr>
        <p:spPr>
          <a:xfrm>
            <a:off x="4572000" y="1025175"/>
            <a:ext cx="45720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a:t>
            </a:r>
            <a:r>
              <a:rPr lang="pt-BR" sz="2300"/>
              <a:t> caso de uso;</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2.2.2;</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a:t>
            </a:r>
            <a:r>
              <a:rPr lang="pt-BR" sz="2300"/>
              <a:t> Manage Media;</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Manage Photo, Manage Video and Manage Music have been defined in variants and are not present in the use case diagram.</a:t>
            </a:r>
            <a:endParaRPr sz="2300"/>
          </a:p>
          <a:p>
            <a:pPr indent="0" lvl="0" marL="0" rtl="0" algn="l">
              <a:lnSpc>
                <a:spcPct val="100000"/>
              </a:lnSpc>
              <a:spcBef>
                <a:spcPts val="600"/>
              </a:spcBef>
              <a:spcAft>
                <a:spcPts val="0"/>
              </a:spcAft>
              <a:buSzPts val="3000"/>
              <a:buNone/>
            </a:pPr>
            <a:r>
              <a:t/>
            </a:r>
            <a:endParaRPr/>
          </a:p>
        </p:txBody>
      </p:sp>
      <p:sp>
        <p:nvSpPr>
          <p:cNvPr id="470" name="Google Shape;470;p1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71" name="Google Shape;471;p1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Clr>
                <a:schemeClr val="dk1"/>
              </a:buClr>
              <a:buSzPts val="2400"/>
              <a:buFont typeface="Arial"/>
              <a:buNone/>
            </a:pPr>
            <a:r>
              <a:rPr lang="pt-BR">
                <a:solidFill>
                  <a:schemeClr val="lt1"/>
                </a:solidFill>
              </a:rPr>
              <a:t>EXAMPLE - USE CASE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7"/>
                                        </p:tgtEl>
                                        <p:attrNameLst>
                                          <p:attrName>style.visibility</p:attrName>
                                        </p:attrNameLst>
                                      </p:cBhvr>
                                      <p:to>
                                        <p:strVal val="visible"/>
                                      </p:to>
                                    </p:set>
                                    <p:animEffect filter="fade" transition="in">
                                      <p:cBhvr>
                                        <p:cTn dur="1000"/>
                                        <p:tgtEl>
                                          <p:spTgt spid="4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1000"/>
                                        <p:tgtEl>
                                          <p:spTgt spid="4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pic>
        <p:nvPicPr>
          <p:cNvPr id="476" name="Google Shape;476;p19"/>
          <p:cNvPicPr preferRelativeResize="0"/>
          <p:nvPr/>
        </p:nvPicPr>
        <p:blipFill>
          <a:blip r:embed="rId3">
            <a:alphaModFix/>
          </a:blip>
          <a:stretch>
            <a:fillRect/>
          </a:stretch>
        </p:blipFill>
        <p:spPr>
          <a:xfrm>
            <a:off x="296550" y="954325"/>
            <a:ext cx="4371450" cy="4081800"/>
          </a:xfrm>
          <a:prstGeom prst="rect">
            <a:avLst/>
          </a:prstGeom>
          <a:noFill/>
          <a:ln>
            <a:noFill/>
          </a:ln>
        </p:spPr>
      </p:pic>
      <p:sp>
        <p:nvSpPr>
          <p:cNvPr id="477" name="Google Shape;477;p19"/>
          <p:cNvSpPr txBox="1"/>
          <p:nvPr>
            <p:ph idx="4294967295" type="body"/>
          </p:nvPr>
        </p:nvSpPr>
        <p:spPr>
          <a:xfrm>
            <a:off x="4668000" y="1025175"/>
            <a:ext cx="4303800" cy="3537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b="1" lang="pt-BR" sz="2300"/>
              <a:t>DIF FORM</a:t>
            </a:r>
            <a:endParaRPr b="1" sz="2300"/>
          </a:p>
          <a:p>
            <a:pPr indent="0" lvl="0" marL="0" rtl="0" algn="ctr">
              <a:lnSpc>
                <a:spcPct val="100000"/>
              </a:lnSpc>
              <a:spcBef>
                <a:spcPts val="600"/>
              </a:spcBef>
              <a:spcAft>
                <a:spcPts val="0"/>
              </a:spcAft>
              <a:buClr>
                <a:schemeClr val="dk1"/>
              </a:buClr>
              <a:buSzPts val="1100"/>
              <a:buFont typeface="Arial"/>
              <a:buNone/>
            </a:pPr>
            <a:r>
              <a:t/>
            </a:r>
            <a:endParaRPr b="1" sz="500"/>
          </a:p>
          <a:p>
            <a:pPr indent="0" lvl="0" marL="0" rtl="0" algn="just">
              <a:lnSpc>
                <a:spcPct val="100000"/>
              </a:lnSpc>
              <a:spcBef>
                <a:spcPts val="600"/>
              </a:spcBef>
              <a:spcAft>
                <a:spcPts val="0"/>
              </a:spcAft>
              <a:buClr>
                <a:schemeClr val="dk1"/>
              </a:buClr>
              <a:buSzPts val="1100"/>
              <a:buFont typeface="Arial"/>
              <a:buNone/>
            </a:pPr>
            <a:r>
              <a:rPr b="1" lang="pt-BR" sz="2300"/>
              <a:t>Diagram: </a:t>
            </a:r>
            <a:r>
              <a:rPr lang="pt-BR" sz="2300"/>
              <a:t>use case;</a:t>
            </a:r>
            <a:endParaRPr sz="2300"/>
          </a:p>
          <a:p>
            <a:pPr indent="0" lvl="0" marL="0" rtl="0" algn="just">
              <a:lnSpc>
                <a:spcPct val="100000"/>
              </a:lnSpc>
              <a:spcBef>
                <a:spcPts val="600"/>
              </a:spcBef>
              <a:spcAft>
                <a:spcPts val="0"/>
              </a:spcAft>
              <a:buClr>
                <a:schemeClr val="dk1"/>
              </a:buClr>
              <a:buSzPts val="1100"/>
              <a:buFont typeface="Arial"/>
              <a:buNone/>
            </a:pPr>
            <a:r>
              <a:rPr b="1" lang="pt-BR" sz="2300"/>
              <a:t>Question Number: </a:t>
            </a:r>
            <a:r>
              <a:rPr lang="pt-BR" sz="2300"/>
              <a:t>2.3;</a:t>
            </a:r>
            <a:endParaRPr sz="2300"/>
          </a:p>
          <a:p>
            <a:pPr indent="0" lvl="0" marL="0" rtl="0" algn="just">
              <a:lnSpc>
                <a:spcPct val="100000"/>
              </a:lnSpc>
              <a:spcBef>
                <a:spcPts val="600"/>
              </a:spcBef>
              <a:spcAft>
                <a:spcPts val="0"/>
              </a:spcAft>
              <a:buClr>
                <a:schemeClr val="dk1"/>
              </a:buClr>
              <a:buSzPts val="1100"/>
              <a:buFont typeface="Arial"/>
              <a:buNone/>
            </a:pPr>
            <a:r>
              <a:rPr b="1" lang="pt-BR" sz="2300"/>
              <a:t>Element: </a:t>
            </a:r>
            <a:r>
              <a:rPr lang="pt-BR" sz="2300"/>
              <a:t>Link Media with Address Book Entry</a:t>
            </a:r>
            <a:endParaRPr sz="2300"/>
          </a:p>
          <a:p>
            <a:pPr indent="0" lvl="0" marL="0" rtl="0" algn="just">
              <a:lnSpc>
                <a:spcPct val="100000"/>
              </a:lnSpc>
              <a:spcBef>
                <a:spcPts val="600"/>
              </a:spcBef>
              <a:spcAft>
                <a:spcPts val="0"/>
              </a:spcAft>
              <a:buClr>
                <a:schemeClr val="dk1"/>
              </a:buClr>
              <a:buSzPts val="1100"/>
              <a:buFont typeface="Arial"/>
              <a:buNone/>
            </a:pPr>
            <a:r>
              <a:rPr b="1" lang="pt-BR" sz="2300"/>
              <a:t>Identified Defect</a:t>
            </a:r>
            <a:r>
              <a:rPr b="1" lang="pt-BR" sz="2300"/>
              <a:t>: </a:t>
            </a:r>
            <a:r>
              <a:rPr lang="pt-BR" sz="2300"/>
              <a:t>The use case that relates photo to calendar entry was not identified in the use case diagram.</a:t>
            </a:r>
            <a:endParaRPr sz="2300"/>
          </a:p>
          <a:p>
            <a:pPr indent="0" lvl="0" marL="0" rtl="0" algn="just">
              <a:lnSpc>
                <a:spcPct val="100000"/>
              </a:lnSpc>
              <a:spcBef>
                <a:spcPts val="600"/>
              </a:spcBef>
              <a:spcAft>
                <a:spcPts val="0"/>
              </a:spcAft>
              <a:buClr>
                <a:schemeClr val="dk1"/>
              </a:buClr>
              <a:buSzPts val="1100"/>
              <a:buFont typeface="Arial"/>
              <a:buNone/>
            </a:pPr>
            <a:r>
              <a:t/>
            </a:r>
            <a:endParaRPr b="1" sz="2300"/>
          </a:p>
          <a:p>
            <a:pPr indent="0" lvl="0" marL="0" rtl="0" algn="just">
              <a:lnSpc>
                <a:spcPct val="100000"/>
              </a:lnSpc>
              <a:spcBef>
                <a:spcPts val="600"/>
              </a:spcBef>
              <a:spcAft>
                <a:spcPts val="0"/>
              </a:spcAft>
              <a:buClr>
                <a:schemeClr val="dk1"/>
              </a:buClr>
              <a:buSzPts val="1100"/>
              <a:buFont typeface="Arial"/>
              <a:buNone/>
            </a:pPr>
            <a:r>
              <a:rPr lang="pt-BR" sz="2300"/>
              <a:t>.</a:t>
            </a:r>
            <a:endParaRPr sz="2300"/>
          </a:p>
          <a:p>
            <a:pPr indent="0" lvl="0" marL="0" rtl="0" algn="l">
              <a:lnSpc>
                <a:spcPct val="100000"/>
              </a:lnSpc>
              <a:spcBef>
                <a:spcPts val="600"/>
              </a:spcBef>
              <a:spcAft>
                <a:spcPts val="0"/>
              </a:spcAft>
              <a:buSzPts val="3000"/>
              <a:buNone/>
            </a:pPr>
            <a:r>
              <a:t/>
            </a:r>
            <a:endParaRPr/>
          </a:p>
        </p:txBody>
      </p:sp>
      <p:sp>
        <p:nvSpPr>
          <p:cNvPr id="478" name="Google Shape;478;p1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479" name="Google Shape;479;p1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USE CASE</a:t>
            </a:r>
            <a:endParaRPr/>
          </a:p>
        </p:txBody>
      </p:sp>
      <p:cxnSp>
        <p:nvCxnSpPr>
          <p:cNvPr id="480" name="Google Shape;480;p19"/>
          <p:cNvCxnSpPr/>
          <p:nvPr/>
        </p:nvCxnSpPr>
        <p:spPr>
          <a:xfrm>
            <a:off x="964725" y="4804473"/>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1" name="Google Shape;481;p19"/>
          <p:cNvCxnSpPr/>
          <p:nvPr/>
        </p:nvCxnSpPr>
        <p:spPr>
          <a:xfrm>
            <a:off x="901316" y="1127082"/>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2" name="Google Shape;482;p19"/>
          <p:cNvCxnSpPr/>
          <p:nvPr/>
        </p:nvCxnSpPr>
        <p:spPr>
          <a:xfrm>
            <a:off x="936557" y="4609673"/>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3" name="Google Shape;483;p19"/>
          <p:cNvCxnSpPr/>
          <p:nvPr/>
        </p:nvCxnSpPr>
        <p:spPr>
          <a:xfrm>
            <a:off x="889589" y="1348144"/>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4" name="Google Shape;484;p19"/>
          <p:cNvCxnSpPr/>
          <p:nvPr/>
        </p:nvCxnSpPr>
        <p:spPr>
          <a:xfrm>
            <a:off x="889589" y="1569207"/>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5" name="Google Shape;485;p19"/>
          <p:cNvCxnSpPr/>
          <p:nvPr/>
        </p:nvCxnSpPr>
        <p:spPr>
          <a:xfrm>
            <a:off x="866660" y="2011331"/>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6" name="Google Shape;486;p19"/>
          <p:cNvCxnSpPr/>
          <p:nvPr/>
        </p:nvCxnSpPr>
        <p:spPr>
          <a:xfrm>
            <a:off x="897032" y="4144824"/>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7" name="Google Shape;487;p19"/>
          <p:cNvCxnSpPr/>
          <p:nvPr/>
        </p:nvCxnSpPr>
        <p:spPr>
          <a:xfrm>
            <a:off x="889589" y="2453456"/>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8" name="Google Shape;488;p19"/>
          <p:cNvCxnSpPr/>
          <p:nvPr/>
        </p:nvCxnSpPr>
        <p:spPr>
          <a:xfrm>
            <a:off x="901316" y="2674508"/>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89" name="Google Shape;489;p19"/>
          <p:cNvCxnSpPr/>
          <p:nvPr/>
        </p:nvCxnSpPr>
        <p:spPr>
          <a:xfrm>
            <a:off x="960596" y="3078078"/>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0" name="Google Shape;490;p19"/>
          <p:cNvCxnSpPr/>
          <p:nvPr/>
        </p:nvCxnSpPr>
        <p:spPr>
          <a:xfrm>
            <a:off x="889589" y="2849246"/>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1" name="Google Shape;491;p19"/>
          <p:cNvCxnSpPr/>
          <p:nvPr/>
        </p:nvCxnSpPr>
        <p:spPr>
          <a:xfrm>
            <a:off x="889589" y="3311000"/>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2" name="Google Shape;492;p19"/>
          <p:cNvCxnSpPr/>
          <p:nvPr/>
        </p:nvCxnSpPr>
        <p:spPr>
          <a:xfrm>
            <a:off x="901316" y="3532052"/>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3" name="Google Shape;493;p19"/>
          <p:cNvCxnSpPr/>
          <p:nvPr/>
        </p:nvCxnSpPr>
        <p:spPr>
          <a:xfrm>
            <a:off x="960596" y="3935621"/>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4" name="Google Shape;494;p19"/>
          <p:cNvCxnSpPr/>
          <p:nvPr/>
        </p:nvCxnSpPr>
        <p:spPr>
          <a:xfrm>
            <a:off x="889589" y="3706789"/>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5" name="Google Shape;495;p19"/>
          <p:cNvCxnSpPr/>
          <p:nvPr/>
        </p:nvCxnSpPr>
        <p:spPr>
          <a:xfrm>
            <a:off x="913628" y="2209226"/>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6" name="Google Shape;496;p19"/>
          <p:cNvCxnSpPr/>
          <p:nvPr/>
        </p:nvCxnSpPr>
        <p:spPr>
          <a:xfrm>
            <a:off x="901316" y="1790269"/>
            <a:ext cx="2577300" cy="9600"/>
          </a:xfrm>
          <a:prstGeom prst="straightConnector1">
            <a:avLst/>
          </a:prstGeom>
          <a:noFill/>
          <a:ln cap="flat" cmpd="sng" w="38100">
            <a:solidFill>
              <a:schemeClr val="accent3"/>
            </a:solidFill>
            <a:prstDash val="solid"/>
            <a:round/>
            <a:headEnd len="sm" w="sm" type="none"/>
            <a:tailEnd len="sm" w="sm" type="none"/>
          </a:ln>
        </p:spPr>
      </p:cxnSp>
      <p:cxnSp>
        <p:nvCxnSpPr>
          <p:cNvPr id="497" name="Google Shape;497;p19"/>
          <p:cNvCxnSpPr/>
          <p:nvPr/>
        </p:nvCxnSpPr>
        <p:spPr>
          <a:xfrm>
            <a:off x="152400" y="4284400"/>
            <a:ext cx="645600" cy="54000"/>
          </a:xfrm>
          <a:prstGeom prst="straightConnector1">
            <a:avLst/>
          </a:prstGeom>
          <a:noFill/>
          <a:ln cap="flat" cmpd="sng" w="38100">
            <a:solidFill>
              <a:srgbClr val="3F5378"/>
            </a:solidFill>
            <a:prstDash val="solid"/>
            <a:round/>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7"/>
                                        </p:tgtEl>
                                        <p:attrNameLst>
                                          <p:attrName>style.visibility</p:attrName>
                                        </p:attrNameLst>
                                      </p:cBhvr>
                                      <p:to>
                                        <p:strVal val="visible"/>
                                      </p:to>
                                    </p:set>
                                    <p:animEffect filter="fade" transition="in">
                                      <p:cBhvr>
                                        <p:cTn dur="1000"/>
                                        <p:tgtEl>
                                          <p:spTgt spid="4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2"/>
          <p:cNvSpPr txBox="1"/>
          <p:nvPr>
            <p:ph idx="1" type="body"/>
          </p:nvPr>
        </p:nvSpPr>
        <p:spPr>
          <a:xfrm>
            <a:off x="720375" y="3333225"/>
            <a:ext cx="3681900" cy="151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Clr>
                <a:schemeClr val="dk1"/>
              </a:buClr>
              <a:buSzPts val="1100"/>
              <a:buFont typeface="Arial"/>
              <a:buNone/>
            </a:pPr>
            <a:r>
              <a:rPr lang="pt-BR"/>
              <a:t>Related documents</a:t>
            </a:r>
            <a:endParaRPr/>
          </a:p>
          <a:p>
            <a:pPr indent="0" lvl="0" marL="0" rtl="0" algn="ctr">
              <a:lnSpc>
                <a:spcPct val="100000"/>
              </a:lnSpc>
              <a:spcBef>
                <a:spcPts val="600"/>
              </a:spcBef>
              <a:spcAft>
                <a:spcPts val="0"/>
              </a:spcAft>
              <a:buClr>
                <a:schemeClr val="dk1"/>
              </a:buClr>
              <a:buSzPts val="1100"/>
              <a:buFont typeface="Arial"/>
              <a:buNone/>
            </a:pPr>
            <a:r>
              <a:rPr lang="pt-BR"/>
              <a:t>to training</a:t>
            </a:r>
            <a:endParaRPr/>
          </a:p>
          <a:p>
            <a:pPr indent="0" lvl="0" marL="0" rtl="0" algn="l">
              <a:lnSpc>
                <a:spcPct val="100000"/>
              </a:lnSpc>
              <a:spcBef>
                <a:spcPts val="600"/>
              </a:spcBef>
              <a:spcAft>
                <a:spcPts val="0"/>
              </a:spcAft>
              <a:buSzPts val="2100"/>
              <a:buNone/>
            </a:pPr>
            <a:r>
              <a:t/>
            </a:r>
            <a:endParaRPr/>
          </a:p>
        </p:txBody>
      </p:sp>
      <p:sp>
        <p:nvSpPr>
          <p:cNvPr id="305" name="Google Shape;305;p2"/>
          <p:cNvSpPr txBox="1"/>
          <p:nvPr>
            <p:ph idx="2" type="body"/>
          </p:nvPr>
        </p:nvSpPr>
        <p:spPr>
          <a:xfrm>
            <a:off x="4947475" y="1311550"/>
            <a:ext cx="4075200" cy="15882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600"/>
              </a:spcBef>
              <a:spcAft>
                <a:spcPts val="0"/>
              </a:spcAft>
              <a:buClr>
                <a:srgbClr val="3F5378"/>
              </a:buClr>
              <a:buSzPts val="2100"/>
              <a:buChar char="▰"/>
            </a:pPr>
            <a:r>
              <a:rPr lang="pt-BR" sz="2100"/>
              <a:t>Document 3:</a:t>
            </a:r>
            <a:endParaRPr sz="2100"/>
          </a:p>
          <a:p>
            <a:pPr indent="-361950" lvl="1" marL="914400" rtl="0" algn="l">
              <a:lnSpc>
                <a:spcPct val="100000"/>
              </a:lnSpc>
              <a:spcBef>
                <a:spcPts val="600"/>
              </a:spcBef>
              <a:spcAft>
                <a:spcPts val="0"/>
              </a:spcAft>
              <a:buClr>
                <a:srgbClr val="3F5378"/>
              </a:buClr>
              <a:buSzPts val="2100"/>
              <a:buChar char="●"/>
            </a:pPr>
            <a:r>
              <a:rPr lang="pt-BR" sz="2100"/>
              <a:t>Key Concepts;</a:t>
            </a:r>
            <a:endParaRPr sz="2100"/>
          </a:p>
          <a:p>
            <a:pPr indent="-361950" lvl="0" marL="457200" rtl="0" algn="l">
              <a:lnSpc>
                <a:spcPct val="100000"/>
              </a:lnSpc>
              <a:spcBef>
                <a:spcPts val="600"/>
              </a:spcBef>
              <a:spcAft>
                <a:spcPts val="0"/>
              </a:spcAft>
              <a:buClr>
                <a:srgbClr val="3F5378"/>
              </a:buClr>
              <a:buSzPts val="2100"/>
              <a:buChar char="▰"/>
            </a:pPr>
            <a:r>
              <a:rPr lang="pt-BR" sz="2100"/>
              <a:t>Document 4:</a:t>
            </a:r>
            <a:endParaRPr sz="2100"/>
          </a:p>
          <a:p>
            <a:pPr indent="-361950" lvl="1" marL="914400" rtl="0" algn="l">
              <a:lnSpc>
                <a:spcPct val="100000"/>
              </a:lnSpc>
              <a:spcBef>
                <a:spcPts val="600"/>
              </a:spcBef>
              <a:spcAft>
                <a:spcPts val="0"/>
              </a:spcAft>
              <a:buClr>
                <a:srgbClr val="3F5378"/>
              </a:buClr>
              <a:buSzPts val="2100"/>
              <a:buChar char="●"/>
            </a:pPr>
            <a:r>
              <a:rPr lang="pt-BR" sz="2100"/>
              <a:t>Resolution Example;</a:t>
            </a:r>
            <a:endParaRPr sz="2100"/>
          </a:p>
          <a:p>
            <a:pPr indent="-361950" lvl="0" marL="457200" rtl="0" algn="l">
              <a:lnSpc>
                <a:spcPct val="100000"/>
              </a:lnSpc>
              <a:spcBef>
                <a:spcPts val="600"/>
              </a:spcBef>
              <a:spcAft>
                <a:spcPts val="0"/>
              </a:spcAft>
              <a:buClr>
                <a:srgbClr val="3F5378"/>
              </a:buClr>
              <a:buSzPts val="2100"/>
              <a:buChar char="▰"/>
            </a:pPr>
            <a:r>
              <a:rPr lang="pt-BR" sz="2100"/>
              <a:t>Document 5:</a:t>
            </a:r>
            <a:endParaRPr sz="2100"/>
          </a:p>
          <a:p>
            <a:pPr indent="-361950" lvl="1" marL="914400" rtl="0" algn="l">
              <a:lnSpc>
                <a:spcPct val="100000"/>
              </a:lnSpc>
              <a:spcBef>
                <a:spcPts val="600"/>
              </a:spcBef>
              <a:spcAft>
                <a:spcPts val="0"/>
              </a:spcAft>
              <a:buClr>
                <a:srgbClr val="3F5378"/>
              </a:buClr>
              <a:buSzPts val="2100"/>
              <a:buChar char="●"/>
            </a:pPr>
            <a:r>
              <a:rPr lang="pt-BR" sz="2100"/>
              <a:t>Perspective Scenario.</a:t>
            </a:r>
            <a:endParaRPr sz="2100"/>
          </a:p>
          <a:p>
            <a:pPr indent="0" lvl="0" marL="457200" rtl="0" algn="l">
              <a:lnSpc>
                <a:spcPct val="100000"/>
              </a:lnSpc>
              <a:spcBef>
                <a:spcPts val="600"/>
              </a:spcBef>
              <a:spcAft>
                <a:spcPts val="0"/>
              </a:spcAft>
              <a:buNone/>
            </a:pPr>
            <a:r>
              <a:t/>
            </a:r>
            <a:endParaRPr sz="2100"/>
          </a:p>
        </p:txBody>
      </p:sp>
      <p:sp>
        <p:nvSpPr>
          <p:cNvPr id="306" name="Google Shape;306;p2"/>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Instrumentation</a:t>
            </a:r>
            <a:endParaRPr/>
          </a:p>
        </p:txBody>
      </p:sp>
      <p:sp>
        <p:nvSpPr>
          <p:cNvPr id="307" name="Google Shape;307;p2"/>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grpSp>
        <p:nvGrpSpPr>
          <p:cNvPr id="308" name="Google Shape;308;p2"/>
          <p:cNvGrpSpPr/>
          <p:nvPr/>
        </p:nvGrpSpPr>
        <p:grpSpPr>
          <a:xfrm>
            <a:off x="2091989" y="1842109"/>
            <a:ext cx="865792" cy="1160957"/>
            <a:chOff x="596350" y="929175"/>
            <a:chExt cx="407950" cy="497475"/>
          </a:xfrm>
        </p:grpSpPr>
        <p:sp>
          <p:nvSpPr>
            <p:cNvPr id="309" name="Google Shape;309;p2"/>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2"/>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2"/>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2"/>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rgbClr val="3F537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20"/>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503" name="Google Shape;503;p20"/>
          <p:cNvSpPr txBox="1"/>
          <p:nvPr>
            <p:ph idx="4294967295" type="body"/>
          </p:nvPr>
        </p:nvSpPr>
        <p:spPr>
          <a:xfrm>
            <a:off x="421350" y="1076275"/>
            <a:ext cx="2476200" cy="341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600"/>
              </a:spcBef>
              <a:spcAft>
                <a:spcPts val="0"/>
              </a:spcAft>
              <a:buSzPts val="3000"/>
              <a:buNone/>
            </a:pPr>
            <a:r>
              <a:rPr lang="pt-BR">
                <a:solidFill>
                  <a:srgbClr val="3F5378"/>
                </a:solidFill>
              </a:rPr>
              <a:t>Thirteen defects have been identified for the DRE perspective</a:t>
            </a:r>
            <a:endParaRPr>
              <a:solidFill>
                <a:srgbClr val="3F5378"/>
              </a:solidFill>
            </a:endParaRPr>
          </a:p>
        </p:txBody>
      </p:sp>
      <p:sp>
        <p:nvSpPr>
          <p:cNvPr id="504" name="Google Shape;504;p20"/>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505" name="Google Shape;505;p20"/>
          <p:cNvPicPr preferRelativeResize="0"/>
          <p:nvPr/>
        </p:nvPicPr>
        <p:blipFill>
          <a:blip r:embed="rId3">
            <a:alphaModFix/>
          </a:blip>
          <a:stretch>
            <a:fillRect/>
          </a:stretch>
        </p:blipFill>
        <p:spPr>
          <a:xfrm>
            <a:off x="3581525" y="148050"/>
            <a:ext cx="4051325" cy="4775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
          <p:cNvSpPr txBox="1"/>
          <p:nvPr>
            <p:ph idx="1" type="body"/>
          </p:nvPr>
        </p:nvSpPr>
        <p:spPr>
          <a:xfrm>
            <a:off x="421350" y="1076275"/>
            <a:ext cx="8051100" cy="3416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pt-BR">
                <a:solidFill>
                  <a:schemeClr val="dk1"/>
                </a:solidFill>
              </a:rPr>
              <a:t>In addition to the familiar tasks of a Requirements Engineer in the traditional development process, the DRE should:</a:t>
            </a:r>
            <a:endParaRPr>
              <a:solidFill>
                <a:schemeClr val="dk1"/>
              </a:solidFill>
            </a:endParaRPr>
          </a:p>
          <a:p>
            <a:pPr indent="-361950" lvl="0" marL="457200" rtl="0" algn="just">
              <a:lnSpc>
                <a:spcPct val="115000"/>
              </a:lnSpc>
              <a:spcBef>
                <a:spcPts val="400"/>
              </a:spcBef>
              <a:spcAft>
                <a:spcPts val="0"/>
              </a:spcAft>
              <a:buSzPts val="2100"/>
              <a:buChar char="▰"/>
            </a:pPr>
            <a:r>
              <a:rPr lang="pt-BR">
                <a:solidFill>
                  <a:schemeClr val="dk1"/>
                </a:solidFill>
              </a:rPr>
              <a:t>analyze the commonalities; and</a:t>
            </a:r>
            <a:endParaRPr>
              <a:solidFill>
                <a:schemeClr val="dk1"/>
              </a:solidFill>
            </a:endParaRPr>
          </a:p>
          <a:p>
            <a:pPr indent="-361950" lvl="0" marL="457200" rtl="0" algn="just">
              <a:lnSpc>
                <a:spcPct val="115000"/>
              </a:lnSpc>
              <a:spcBef>
                <a:spcPts val="400"/>
              </a:spcBef>
              <a:spcAft>
                <a:spcPts val="0"/>
              </a:spcAft>
              <a:buSzPts val="2100"/>
              <a:buChar char="▰"/>
            </a:pPr>
            <a:r>
              <a:rPr lang="pt-BR">
                <a:solidFill>
                  <a:schemeClr val="dk1"/>
                </a:solidFill>
              </a:rPr>
              <a:t>analyze the variability and model it.</a:t>
            </a:r>
            <a:endParaRPr>
              <a:solidFill>
                <a:schemeClr val="dk1"/>
              </a:solidFill>
            </a:endParaRPr>
          </a:p>
          <a:p>
            <a:pPr indent="-381000" lvl="1" marL="914400" rtl="0" algn="just">
              <a:lnSpc>
                <a:spcPct val="115000"/>
              </a:lnSpc>
              <a:spcBef>
                <a:spcPts val="400"/>
              </a:spcBef>
              <a:spcAft>
                <a:spcPts val="0"/>
              </a:spcAft>
              <a:buSzPts val="2400"/>
              <a:buChar char="●"/>
            </a:pPr>
            <a:r>
              <a:rPr lang="pt-BR">
                <a:solidFill>
                  <a:schemeClr val="dk1"/>
                </a:solidFill>
              </a:rPr>
              <a:t>it should be concerned that the requirements satisfy all the applications that can be derived from the </a:t>
            </a:r>
            <a:r>
              <a:rPr lang="pt-BR"/>
              <a:t>SPL</a:t>
            </a:r>
            <a:r>
              <a:rPr lang="pt-BR">
                <a:solidFill>
                  <a:schemeClr val="dk1"/>
                </a:solidFill>
              </a:rPr>
              <a:t> and with the explicit documentation of the variability to serve as a guide for the other activities of the process.</a:t>
            </a:r>
            <a:endParaRPr>
              <a:solidFill>
                <a:schemeClr val="dk1"/>
              </a:solidFill>
            </a:endParaRPr>
          </a:p>
        </p:txBody>
      </p:sp>
      <p:sp>
        <p:nvSpPr>
          <p:cNvPr id="321" name="Google Shape;321;p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322" name="Google Shape;322;p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Domain Requirements Engineer (DRE)</a:t>
            </a:r>
            <a:endParaRPr>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
          <p:cNvSpPr txBox="1"/>
          <p:nvPr>
            <p:ph idx="1" type="body"/>
          </p:nvPr>
        </p:nvSpPr>
        <p:spPr>
          <a:xfrm>
            <a:off x="371725" y="1076275"/>
            <a:ext cx="3864600" cy="34164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100"/>
              <a:buNone/>
            </a:pPr>
            <a:r>
              <a:rPr lang="pt-BR">
                <a:solidFill>
                  <a:schemeClr val="dk1"/>
                </a:solidFill>
              </a:rPr>
              <a:t>DRE SMartyPerspective scenario consists of 8 steps in which the diagrams are inspected:</a:t>
            </a:r>
            <a:endParaRPr>
              <a:solidFill>
                <a:schemeClr val="dk1"/>
              </a:solidFill>
            </a:endParaRPr>
          </a:p>
          <a:p>
            <a:pPr indent="0" lvl="0" marL="0" rtl="0" algn="just">
              <a:lnSpc>
                <a:spcPct val="100000"/>
              </a:lnSpc>
              <a:spcBef>
                <a:spcPts val="600"/>
              </a:spcBef>
              <a:spcAft>
                <a:spcPts val="0"/>
              </a:spcAft>
              <a:buSzPts val="2100"/>
              <a:buNone/>
            </a:pPr>
            <a:r>
              <a:t/>
            </a:r>
            <a:endParaRPr sz="500">
              <a:solidFill>
                <a:schemeClr val="dk1"/>
              </a:solidFill>
            </a:endParaRPr>
          </a:p>
          <a:p>
            <a:pPr indent="-361950" lvl="0" marL="457200" rtl="0" algn="just">
              <a:lnSpc>
                <a:spcPct val="100000"/>
              </a:lnSpc>
              <a:spcBef>
                <a:spcPts val="600"/>
              </a:spcBef>
              <a:spcAft>
                <a:spcPts val="0"/>
              </a:spcAft>
              <a:buSzPts val="2100"/>
              <a:buChar char="▰"/>
            </a:pPr>
            <a:r>
              <a:rPr lang="pt-BR">
                <a:solidFill>
                  <a:schemeClr val="dk1"/>
                </a:solidFill>
              </a:rPr>
              <a:t>use case</a:t>
            </a:r>
            <a:r>
              <a:rPr lang="pt-BR">
                <a:solidFill>
                  <a:schemeClr val="dk1"/>
                </a:solidFill>
              </a:rPr>
              <a:t>;</a:t>
            </a:r>
            <a:endParaRPr>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class;</a:t>
            </a:r>
            <a:endParaRPr>
              <a:solidFill>
                <a:schemeClr val="dk1"/>
              </a:solidFill>
            </a:endParaRPr>
          </a:p>
          <a:p>
            <a:pPr indent="-381000" lvl="1" marL="914400" rtl="0" algn="just">
              <a:lnSpc>
                <a:spcPct val="115000"/>
              </a:lnSpc>
              <a:spcBef>
                <a:spcPts val="0"/>
              </a:spcBef>
              <a:spcAft>
                <a:spcPts val="0"/>
              </a:spcAft>
              <a:buClr>
                <a:srgbClr val="3F5378"/>
              </a:buClr>
              <a:buSzPts val="2400"/>
              <a:buChar char="●"/>
            </a:pPr>
            <a:r>
              <a:rPr lang="pt-BR"/>
              <a:t>conceptual;</a:t>
            </a:r>
            <a:endParaRPr>
              <a:solidFill>
                <a:schemeClr val="dk1"/>
              </a:solidFill>
            </a:endParaRPr>
          </a:p>
          <a:p>
            <a:pPr indent="-361950" lvl="0" marL="457200" rtl="0" algn="just">
              <a:lnSpc>
                <a:spcPct val="100000"/>
              </a:lnSpc>
              <a:spcBef>
                <a:spcPts val="0"/>
              </a:spcBef>
              <a:spcAft>
                <a:spcPts val="0"/>
              </a:spcAft>
              <a:buSzPts val="2100"/>
              <a:buChar char="▰"/>
            </a:pPr>
            <a:r>
              <a:rPr lang="pt-BR">
                <a:solidFill>
                  <a:schemeClr val="dk1"/>
                </a:solidFill>
              </a:rPr>
              <a:t>sequence;</a:t>
            </a:r>
            <a:endParaRPr/>
          </a:p>
        </p:txBody>
      </p:sp>
      <p:sp>
        <p:nvSpPr>
          <p:cNvPr id="328" name="Google Shape;328;p4"/>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b="1" lang="pt-BR" sz="1300">
                <a:solidFill>
                  <a:srgbClr val="FFFFFF"/>
                </a:solidFill>
                <a:latin typeface="Roboto"/>
                <a:ea typeface="Roboto"/>
                <a:cs typeface="Roboto"/>
                <a:sym typeface="Roboto"/>
              </a:rPr>
              <a:t>‹#›</a:t>
            </a:fld>
            <a:endParaRPr b="1" sz="1300">
              <a:solidFill>
                <a:srgbClr val="FFFFFF"/>
              </a:solidFill>
              <a:latin typeface="Roboto"/>
              <a:ea typeface="Roboto"/>
              <a:cs typeface="Roboto"/>
              <a:sym typeface="Roboto"/>
            </a:endParaRPr>
          </a:p>
        </p:txBody>
      </p:sp>
      <p:sp>
        <p:nvSpPr>
          <p:cNvPr id="329" name="Google Shape;329;p4"/>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Domain Requirements Engineer (DRE)</a:t>
            </a:r>
            <a:endParaRPr/>
          </a:p>
        </p:txBody>
      </p:sp>
      <p:pic>
        <p:nvPicPr>
          <p:cNvPr id="330" name="Google Shape;330;p4"/>
          <p:cNvPicPr preferRelativeResize="0"/>
          <p:nvPr/>
        </p:nvPicPr>
        <p:blipFill>
          <a:blip r:embed="rId3">
            <a:alphaModFix/>
          </a:blip>
          <a:stretch>
            <a:fillRect/>
          </a:stretch>
        </p:blipFill>
        <p:spPr>
          <a:xfrm>
            <a:off x="4388725" y="1177575"/>
            <a:ext cx="4602875" cy="33939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5"/>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
        <p:nvSpPr>
          <p:cNvPr id="336" name="Google Shape;336;p5"/>
          <p:cNvSpPr txBox="1"/>
          <p:nvPr>
            <p:ph idx="1" type="body"/>
          </p:nvPr>
        </p:nvSpPr>
        <p:spPr>
          <a:xfrm>
            <a:off x="339375" y="1235350"/>
            <a:ext cx="2966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2100">
                <a:solidFill>
                  <a:srgbClr val="3F5378"/>
                </a:solidFill>
              </a:rPr>
              <a:t>USE CASE DIAGRAM INSPECTION</a:t>
            </a:r>
            <a:endParaRPr sz="2100">
              <a:solidFill>
                <a:srgbClr val="3F5378"/>
              </a:solidFill>
            </a:endParaRPr>
          </a:p>
        </p:txBody>
      </p:sp>
      <p:sp>
        <p:nvSpPr>
          <p:cNvPr id="337" name="Google Shape;337;p5"/>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38" name="Google Shape;338;p5"/>
          <p:cNvPicPr preferRelativeResize="0"/>
          <p:nvPr/>
        </p:nvPicPr>
        <p:blipFill rotWithShape="1">
          <a:blip r:embed="rId3">
            <a:alphaModFix/>
          </a:blip>
          <a:srcRect b="0" l="0" r="0" t="0"/>
          <a:stretch/>
        </p:blipFill>
        <p:spPr>
          <a:xfrm>
            <a:off x="4241298" y="1462200"/>
            <a:ext cx="4757575" cy="2880100"/>
          </a:xfrm>
          <a:prstGeom prst="flowChartInputOutput">
            <a:avLst/>
          </a:prstGeom>
          <a:noFill/>
          <a:ln cap="flat" cmpd="sng" w="38100">
            <a:solidFill>
              <a:schemeClr val="dk2"/>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6"/>
          <p:cNvSpPr txBox="1"/>
          <p:nvPr>
            <p:ph idx="1" type="body"/>
          </p:nvPr>
        </p:nvSpPr>
        <p:spPr>
          <a:xfrm>
            <a:off x="58150" y="1235350"/>
            <a:ext cx="1898100" cy="342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600"/>
              </a:spcBef>
              <a:spcAft>
                <a:spcPts val="0"/>
              </a:spcAft>
              <a:buSzPts val="2600"/>
              <a:buNone/>
            </a:pPr>
            <a:r>
              <a:rPr lang="pt-BR" sz="1900">
                <a:solidFill>
                  <a:srgbClr val="3F5378"/>
                </a:solidFill>
              </a:rPr>
              <a:t>INTRODUCTION</a:t>
            </a:r>
            <a:endParaRPr sz="1900">
              <a:solidFill>
                <a:srgbClr val="3F5378"/>
              </a:solidFill>
            </a:endParaRPr>
          </a:p>
        </p:txBody>
      </p:sp>
      <p:sp>
        <p:nvSpPr>
          <p:cNvPr id="344" name="Google Shape;344;p6"/>
          <p:cNvSpPr txBox="1"/>
          <p:nvPr>
            <p:ph idx="2" type="body"/>
          </p:nvPr>
        </p:nvSpPr>
        <p:spPr>
          <a:xfrm>
            <a:off x="1956250" y="1059000"/>
            <a:ext cx="7029000" cy="40191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1800"/>
              <a:t>This perspective should analyze and specify the variable and common requirements of the product portfolio in order to facilitate the vision of the application that will be developed for different stakeholders. This view is given by the use case, class, activity and sequence diagrams that together define the functionalities, exchange of messages and activities of the systems.</a:t>
            </a:r>
            <a:endParaRPr sz="1800"/>
          </a:p>
          <a:p>
            <a:pPr indent="0" lvl="0" marL="0" rtl="0" algn="just">
              <a:lnSpc>
                <a:spcPct val="100000"/>
              </a:lnSpc>
              <a:spcBef>
                <a:spcPts val="600"/>
              </a:spcBef>
              <a:spcAft>
                <a:spcPts val="0"/>
              </a:spcAft>
              <a:buSzPts val="2600"/>
              <a:buNone/>
            </a:pPr>
            <a:r>
              <a:rPr lang="pt-BR" sz="1800"/>
              <a:t>To diagrams correctly express the user requirements without inconsistencies, you must review such diagrams and elements. To achieve your goal, perform the steps outlined below to inspect each of the informed diagrams. When you find a defect in one of the steps, fill in the Defect Identification Form indicating the diagram, the step item (number question), and the element and the defect found.</a:t>
            </a:r>
            <a:endParaRPr sz="1900"/>
          </a:p>
          <a:p>
            <a:pPr indent="0" lvl="0" marL="0" rtl="0" algn="just">
              <a:lnSpc>
                <a:spcPct val="100000"/>
              </a:lnSpc>
              <a:spcBef>
                <a:spcPts val="600"/>
              </a:spcBef>
              <a:spcAft>
                <a:spcPts val="0"/>
              </a:spcAft>
              <a:buSzPts val="2600"/>
              <a:buNone/>
            </a:pPr>
            <a:r>
              <a:t/>
            </a:r>
            <a:endParaRPr sz="1900"/>
          </a:p>
          <a:p>
            <a:pPr indent="0" lvl="0" marL="0" rtl="0" algn="just">
              <a:lnSpc>
                <a:spcPct val="100000"/>
              </a:lnSpc>
              <a:spcBef>
                <a:spcPts val="600"/>
              </a:spcBef>
              <a:spcAft>
                <a:spcPts val="0"/>
              </a:spcAft>
              <a:buSzPts val="2600"/>
              <a:buNone/>
            </a:pPr>
            <a:r>
              <a:t/>
            </a:r>
            <a:endParaRPr sz="1900"/>
          </a:p>
        </p:txBody>
      </p:sp>
      <p:sp>
        <p:nvSpPr>
          <p:cNvPr id="345" name="Google Shape;345;p6"/>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346" name="Google Shape;346;p6"/>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solidFill>
                  <a:schemeClr val="lt1"/>
                </a:solidFill>
              </a:rPr>
              <a:t>EXAMPLE - USE CASE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ge0fcf27425_0_113"/>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rPr lang="pt-BR"/>
              <a:t>Defect Identification Form (DIF)</a:t>
            </a:r>
            <a:endParaRPr/>
          </a:p>
        </p:txBody>
      </p:sp>
      <p:sp>
        <p:nvSpPr>
          <p:cNvPr id="352" name="Google Shape;352;ge0fcf27425_0_113"/>
          <p:cNvSpPr txBox="1"/>
          <p:nvPr>
            <p:ph idx="1" type="body"/>
          </p:nvPr>
        </p:nvSpPr>
        <p:spPr>
          <a:xfrm>
            <a:off x="192750" y="1000075"/>
            <a:ext cx="4206300" cy="3416400"/>
          </a:xfrm>
          <a:prstGeom prst="rect">
            <a:avLst/>
          </a:prstGeom>
          <a:noFill/>
          <a:ln>
            <a:noFill/>
          </a:ln>
        </p:spPr>
        <p:txBody>
          <a:bodyPr anchorCtr="0" anchor="t" bIns="91425" lIns="91425" spcFirstLastPara="1" rIns="91425" wrap="square" tIns="91425">
            <a:noAutofit/>
          </a:bodyPr>
          <a:lstStyle/>
          <a:p>
            <a:pPr indent="-349250" lvl="0" marL="457200" rtl="0" algn="just">
              <a:lnSpc>
                <a:spcPct val="100000"/>
              </a:lnSpc>
              <a:spcBef>
                <a:spcPts val="600"/>
              </a:spcBef>
              <a:spcAft>
                <a:spcPts val="0"/>
              </a:spcAft>
              <a:buSzPts val="1900"/>
              <a:buFont typeface="Open Sans"/>
              <a:buChar char="▰"/>
            </a:pPr>
            <a:r>
              <a:rPr b="1" lang="pt-BR" sz="2000"/>
              <a:t>Diagram: </a:t>
            </a:r>
            <a:r>
              <a:rPr lang="pt-BR" sz="2000"/>
              <a:t>use case (UC), class (CL), component (CP), sequence (SQ) and features (FT);</a:t>
            </a:r>
            <a:endParaRPr sz="2000"/>
          </a:p>
          <a:p>
            <a:pPr indent="-349250" lvl="0" marL="457200" rtl="0" algn="just">
              <a:lnSpc>
                <a:spcPct val="100000"/>
              </a:lnSpc>
              <a:spcBef>
                <a:spcPts val="600"/>
              </a:spcBef>
              <a:spcAft>
                <a:spcPts val="0"/>
              </a:spcAft>
              <a:buSzPts val="1900"/>
              <a:buFont typeface="Open Sans"/>
              <a:buChar char="▰"/>
            </a:pPr>
            <a:r>
              <a:rPr b="1" lang="pt-BR" sz="2000"/>
              <a:t>Question </a:t>
            </a:r>
            <a:r>
              <a:rPr b="1" lang="pt-BR" sz="2000"/>
              <a:t>Number</a:t>
            </a:r>
            <a:r>
              <a:rPr b="1" lang="pt-BR" sz="2000"/>
              <a:t>: </a:t>
            </a:r>
            <a:r>
              <a:rPr lang="pt-BR" sz="2000"/>
              <a:t>number question that guided the detection of the defect;</a:t>
            </a:r>
            <a:endParaRPr sz="2000"/>
          </a:p>
          <a:p>
            <a:pPr indent="-349250" lvl="0" marL="457200" rtl="0" algn="just">
              <a:lnSpc>
                <a:spcPct val="100000"/>
              </a:lnSpc>
              <a:spcBef>
                <a:spcPts val="600"/>
              </a:spcBef>
              <a:spcAft>
                <a:spcPts val="0"/>
              </a:spcAft>
              <a:buSzPts val="1900"/>
              <a:buFont typeface="Open Sans"/>
              <a:buChar char="▰"/>
            </a:pPr>
            <a:r>
              <a:rPr b="1" lang="pt-BR" sz="2000"/>
              <a:t>Element: </a:t>
            </a:r>
            <a:r>
              <a:rPr lang="pt-BR" sz="2000"/>
              <a:t>name of the element where the defect was found;</a:t>
            </a:r>
            <a:endParaRPr sz="2000"/>
          </a:p>
          <a:p>
            <a:pPr indent="-349250" lvl="0" marL="457200" rtl="0" algn="just">
              <a:lnSpc>
                <a:spcPct val="100000"/>
              </a:lnSpc>
              <a:spcBef>
                <a:spcPts val="600"/>
              </a:spcBef>
              <a:spcAft>
                <a:spcPts val="0"/>
              </a:spcAft>
              <a:buSzPts val="1900"/>
              <a:buFont typeface="Open Sans"/>
              <a:buChar char="▰"/>
            </a:pPr>
            <a:r>
              <a:rPr b="1" lang="pt-BR" sz="2000"/>
              <a:t>Identified Defect</a:t>
            </a:r>
            <a:r>
              <a:rPr b="1" lang="pt-BR" sz="2000"/>
              <a:t>: </a:t>
            </a:r>
            <a:r>
              <a:rPr lang="pt-BR" sz="2000"/>
              <a:t>description of the defect found.</a:t>
            </a:r>
            <a:endParaRPr b="1" sz="2000"/>
          </a:p>
          <a:p>
            <a:pPr indent="0" lvl="0" marL="0" rtl="0" algn="just">
              <a:lnSpc>
                <a:spcPct val="100000"/>
              </a:lnSpc>
              <a:spcBef>
                <a:spcPts val="600"/>
              </a:spcBef>
              <a:spcAft>
                <a:spcPts val="0"/>
              </a:spcAft>
              <a:buSzPts val="3000"/>
              <a:buNone/>
            </a:pPr>
            <a:r>
              <a:t/>
            </a:r>
            <a:endParaRPr sz="2100"/>
          </a:p>
        </p:txBody>
      </p:sp>
      <p:sp>
        <p:nvSpPr>
          <p:cNvPr id="353" name="Google Shape;353;ge0fcf27425_0_113"/>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54" name="Google Shape;354;ge0fcf27425_0_113"/>
          <p:cNvPicPr preferRelativeResize="0"/>
          <p:nvPr/>
        </p:nvPicPr>
        <p:blipFill>
          <a:blip r:embed="rId3">
            <a:alphaModFix/>
          </a:blip>
          <a:stretch>
            <a:fillRect/>
          </a:stretch>
        </p:blipFill>
        <p:spPr>
          <a:xfrm>
            <a:off x="4572000" y="1983175"/>
            <a:ext cx="4440150" cy="167638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8"/>
          <p:cNvSpPr txBox="1"/>
          <p:nvPr>
            <p:ph idx="2" type="body"/>
          </p:nvPr>
        </p:nvSpPr>
        <p:spPr>
          <a:xfrm>
            <a:off x="2387950" y="930550"/>
            <a:ext cx="6570600" cy="3537900"/>
          </a:xfrm>
          <a:prstGeom prst="rect">
            <a:avLst/>
          </a:prstGeom>
          <a:noFill/>
          <a:ln>
            <a:noFill/>
          </a:ln>
        </p:spPr>
        <p:txBody>
          <a:bodyPr anchorCtr="0" anchor="t" bIns="91425" lIns="91425" spcFirstLastPara="1" rIns="91425" wrap="square" tIns="91425">
            <a:noAutofit/>
          </a:bodyPr>
          <a:lstStyle/>
          <a:p>
            <a:pPr indent="0" lvl="0" marL="0" rtl="0" algn="just">
              <a:lnSpc>
                <a:spcPct val="100000"/>
              </a:lnSpc>
              <a:spcBef>
                <a:spcPts val="600"/>
              </a:spcBef>
              <a:spcAft>
                <a:spcPts val="0"/>
              </a:spcAft>
              <a:buSzPts val="2600"/>
              <a:buNone/>
            </a:pPr>
            <a:r>
              <a:rPr lang="pt-BR" sz="2100"/>
              <a:t>The use case diagram in Domain Engineering must correctly describe the set of features of all systems that can be configured from SPL. Read the requirements specification carefully. While reading, make a list of all the requirements and actors specified in the document, placing a notation with the type of stereotype of the element (mandatory, optional, etc.) and their possible relationships. Compare the list made with the use case diagram to ensure that there is no inconsistency between them. To do this, answer the questions that follow.</a:t>
            </a:r>
            <a:endParaRPr sz="2100"/>
          </a:p>
          <a:p>
            <a:pPr indent="0" lvl="0" marL="0" rtl="0" algn="just">
              <a:lnSpc>
                <a:spcPct val="100000"/>
              </a:lnSpc>
              <a:spcBef>
                <a:spcPts val="600"/>
              </a:spcBef>
              <a:spcAft>
                <a:spcPts val="0"/>
              </a:spcAft>
              <a:buSzPts val="2600"/>
              <a:buNone/>
            </a:pPr>
            <a:r>
              <a:t/>
            </a:r>
            <a:endParaRPr sz="2100"/>
          </a:p>
          <a:p>
            <a:pPr indent="0" lvl="0" marL="0" rtl="0" algn="just">
              <a:lnSpc>
                <a:spcPct val="100000"/>
              </a:lnSpc>
              <a:spcBef>
                <a:spcPts val="600"/>
              </a:spcBef>
              <a:spcAft>
                <a:spcPts val="0"/>
              </a:spcAft>
              <a:buSzPts val="2600"/>
              <a:buNone/>
            </a:pPr>
            <a:r>
              <a:t/>
            </a:r>
            <a:endParaRPr sz="2100"/>
          </a:p>
        </p:txBody>
      </p:sp>
      <p:sp>
        <p:nvSpPr>
          <p:cNvPr id="360" name="Google Shape;360;p8"/>
          <p:cNvSpPr/>
          <p:nvPr/>
        </p:nvSpPr>
        <p:spPr>
          <a:xfrm>
            <a:off x="2454775" y="2319925"/>
            <a:ext cx="49569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8"/>
          <p:cNvSpPr txBox="1"/>
          <p:nvPr>
            <p:ph idx="1" type="body"/>
          </p:nvPr>
        </p:nvSpPr>
        <p:spPr>
          <a:xfrm>
            <a:off x="339375" y="1235350"/>
            <a:ext cx="1898100" cy="3427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600"/>
              </a:spcBef>
              <a:spcAft>
                <a:spcPts val="0"/>
              </a:spcAft>
              <a:buSzPts val="2600"/>
              <a:buNone/>
            </a:pPr>
            <a:r>
              <a:rPr lang="pt-BR" sz="2100">
                <a:solidFill>
                  <a:srgbClr val="3F5378"/>
                </a:solidFill>
              </a:rPr>
              <a:t>MAIN INSTRUCTION</a:t>
            </a:r>
            <a:endParaRPr sz="2100">
              <a:solidFill>
                <a:srgbClr val="3F5378"/>
              </a:solidFill>
            </a:endParaRPr>
          </a:p>
        </p:txBody>
      </p:sp>
      <p:sp>
        <p:nvSpPr>
          <p:cNvPr id="362" name="Google Shape;362;p8"/>
          <p:cNvSpPr/>
          <p:nvPr/>
        </p:nvSpPr>
        <p:spPr>
          <a:xfrm>
            <a:off x="7411675" y="1696400"/>
            <a:ext cx="12516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8"/>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sp>
        <p:nvSpPr>
          <p:cNvPr id="364" name="Google Shape;364;p8"/>
          <p:cNvSpPr/>
          <p:nvPr/>
        </p:nvSpPr>
        <p:spPr>
          <a:xfrm>
            <a:off x="5465700" y="2699125"/>
            <a:ext cx="2363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8"/>
          <p:cNvSpPr/>
          <p:nvPr/>
        </p:nvSpPr>
        <p:spPr>
          <a:xfrm>
            <a:off x="4905000" y="3886550"/>
            <a:ext cx="31797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8"/>
          <p:cNvSpPr/>
          <p:nvPr/>
        </p:nvSpPr>
        <p:spPr>
          <a:xfrm>
            <a:off x="2454775" y="3629150"/>
            <a:ext cx="6387000" cy="331500"/>
          </a:xfrm>
          <a:prstGeom prst="roundRect">
            <a:avLst>
              <a:gd fmla="val 16667" name="adj"/>
            </a:avLst>
          </a:prstGeom>
          <a:solidFill>
            <a:srgbClr val="C7D3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8"/>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0"/>
              </a:spcBef>
              <a:spcAft>
                <a:spcPts val="0"/>
              </a:spcAft>
              <a:buSzPts val="2400"/>
              <a:buNone/>
            </a:pPr>
            <a:r>
              <a:rPr lang="pt-BR"/>
              <a:t>EXAMPLE - USE CASE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1000"/>
                                        <p:tgtEl>
                                          <p:spTgt spid="3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1000"/>
                                        <p:tgtEl>
                                          <p:spTgt spid="3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4"/>
                                        </p:tgtEl>
                                        <p:attrNameLst>
                                          <p:attrName>style.visibility</p:attrName>
                                        </p:attrNameLst>
                                      </p:cBhvr>
                                      <p:to>
                                        <p:strVal val="visible"/>
                                      </p:to>
                                    </p:set>
                                    <p:animEffect filter="fade" transition="in">
                                      <p:cBhvr>
                                        <p:cTn dur="1000"/>
                                        <p:tgtEl>
                                          <p:spTgt spid="3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1000"/>
                                        <p:tgtEl>
                                          <p:spTgt spid="3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6"/>
                                        </p:tgtEl>
                                        <p:attrNameLst>
                                          <p:attrName>style.visibility</p:attrName>
                                        </p:attrNameLst>
                                      </p:cBhvr>
                                      <p:to>
                                        <p:strVal val="visible"/>
                                      </p:to>
                                    </p:set>
                                    <p:animEffect filter="fade" transition="in">
                                      <p:cBhvr>
                                        <p:cTn dur="1000"/>
                                        <p:tgtEl>
                                          <p:spTgt spid="3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9"/>
          <p:cNvSpPr txBox="1"/>
          <p:nvPr>
            <p:ph type="title"/>
          </p:nvPr>
        </p:nvSpPr>
        <p:spPr>
          <a:xfrm>
            <a:off x="1104900" y="276075"/>
            <a:ext cx="6724500" cy="7491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400"/>
              <a:buNone/>
            </a:pPr>
            <a:r>
              <a:t/>
            </a:r>
            <a:endParaRPr/>
          </a:p>
        </p:txBody>
      </p:sp>
      <p:sp>
        <p:nvSpPr>
          <p:cNvPr id="373" name="Google Shape;373;p9"/>
          <p:cNvSpPr txBox="1"/>
          <p:nvPr>
            <p:ph idx="12" type="sldNum"/>
          </p:nvPr>
        </p:nvSpPr>
        <p:spPr>
          <a:xfrm>
            <a:off x="0" y="0"/>
            <a:ext cx="594900" cy="731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
              <a:buNone/>
            </a:pPr>
            <a:fld id="{00000000-1234-1234-1234-123412341234}" type="slidenum">
              <a:rPr lang="pt-BR"/>
              <a:t>‹#›</a:t>
            </a:fld>
            <a:endParaRPr/>
          </a:p>
        </p:txBody>
      </p:sp>
      <p:pic>
        <p:nvPicPr>
          <p:cNvPr id="374" name="Google Shape;374;p9"/>
          <p:cNvPicPr preferRelativeResize="0"/>
          <p:nvPr/>
        </p:nvPicPr>
        <p:blipFill>
          <a:blip r:embed="rId3">
            <a:alphaModFix/>
          </a:blip>
          <a:stretch>
            <a:fillRect/>
          </a:stretch>
        </p:blipFill>
        <p:spPr>
          <a:xfrm>
            <a:off x="1618363" y="433925"/>
            <a:ext cx="5697575" cy="4377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William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